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499" r:id="rId2"/>
    <p:sldId id="278" r:id="rId3"/>
    <p:sldId id="277" r:id="rId4"/>
    <p:sldId id="271" r:id="rId5"/>
    <p:sldId id="500" r:id="rId6"/>
    <p:sldId id="501" r:id="rId7"/>
    <p:sldId id="502" r:id="rId8"/>
  </p:sldIdLst>
  <p:sldSz cx="12192000" cy="6858000"/>
  <p:notesSz cx="6905625" cy="11028363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3399"/>
    <a:srgbClr val="00083F"/>
    <a:srgbClr val="C00000"/>
    <a:srgbClr val="F6AF31"/>
    <a:srgbClr val="F7AF31"/>
    <a:srgbClr val="001E7A"/>
    <a:srgbClr val="2E4792"/>
    <a:srgbClr val="153553"/>
    <a:srgbClr val="2994D4"/>
    <a:srgbClr val="FF8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15902A-7E51-4E65-B03E-A392C0443FAF}" v="12" dt="2025-05-27T17:19:07.3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6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87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hon Jairo Rosada Cerón" userId="9886275193c4de80" providerId="LiveId" clId="{2615902A-7E51-4E65-B03E-A392C0443FAF}"/>
    <pc:docChg chg="custSel delSld modSld">
      <pc:chgData name="Jhon Jairo Rosada Cerón" userId="9886275193c4de80" providerId="LiveId" clId="{2615902A-7E51-4E65-B03E-A392C0443FAF}" dt="2025-05-27T17:20:15.149" v="588" actId="14100"/>
      <pc:docMkLst>
        <pc:docMk/>
      </pc:docMkLst>
      <pc:sldChg chg="del">
        <pc:chgData name="Jhon Jairo Rosada Cerón" userId="9886275193c4de80" providerId="LiveId" clId="{2615902A-7E51-4E65-B03E-A392C0443FAF}" dt="2025-05-23T20:10:54.763" v="0" actId="2696"/>
        <pc:sldMkLst>
          <pc:docMk/>
          <pc:sldMk cId="978835563" sldId="256"/>
        </pc:sldMkLst>
      </pc:sldChg>
      <pc:sldChg chg="del">
        <pc:chgData name="Jhon Jairo Rosada Cerón" userId="9886275193c4de80" providerId="LiveId" clId="{2615902A-7E51-4E65-B03E-A392C0443FAF}" dt="2025-05-23T20:40:10.950" v="200" actId="2696"/>
        <pc:sldMkLst>
          <pc:docMk/>
          <pc:sldMk cId="3693483158" sldId="257"/>
        </pc:sldMkLst>
      </pc:sldChg>
      <pc:sldChg chg="addSp delSp modSp mod">
        <pc:chgData name="Jhon Jairo Rosada Cerón" userId="9886275193c4de80" providerId="LiveId" clId="{2615902A-7E51-4E65-B03E-A392C0443FAF}" dt="2025-05-27T17:19:59.379" v="587" actId="14100"/>
        <pc:sldMkLst>
          <pc:docMk/>
          <pc:sldMk cId="2318969302" sldId="271"/>
        </pc:sldMkLst>
        <pc:spChg chg="del">
          <ac:chgData name="Jhon Jairo Rosada Cerón" userId="9886275193c4de80" providerId="LiveId" clId="{2615902A-7E51-4E65-B03E-A392C0443FAF}" dt="2025-05-23T20:41:56.301" v="241" actId="478"/>
          <ac:spMkLst>
            <pc:docMk/>
            <pc:sldMk cId="2318969302" sldId="271"/>
            <ac:spMk id="2" creationId="{7AB0E070-64C5-566D-829B-5C2B90C8D5E4}"/>
          </ac:spMkLst>
        </pc:spChg>
        <pc:spChg chg="del">
          <ac:chgData name="Jhon Jairo Rosada Cerón" userId="9886275193c4de80" providerId="LiveId" clId="{2615902A-7E51-4E65-B03E-A392C0443FAF}" dt="2025-05-23T20:41:58.138" v="242" actId="478"/>
          <ac:spMkLst>
            <pc:docMk/>
            <pc:sldMk cId="2318969302" sldId="271"/>
            <ac:spMk id="3" creationId="{39844A9B-EA11-1768-C5FD-BDC5410D7BDD}"/>
          </ac:spMkLst>
        </pc:spChg>
        <pc:spChg chg="del mod">
          <ac:chgData name="Jhon Jairo Rosada Cerón" userId="9886275193c4de80" providerId="LiveId" clId="{2615902A-7E51-4E65-B03E-A392C0443FAF}" dt="2025-05-27T17:11:07.831" v="542" actId="478"/>
          <ac:spMkLst>
            <pc:docMk/>
            <pc:sldMk cId="2318969302" sldId="271"/>
            <ac:spMk id="14" creationId="{58BDED9C-748C-8441-B77C-045543D37B06}"/>
          </ac:spMkLst>
        </pc:spChg>
        <pc:spChg chg="mod">
          <ac:chgData name="Jhon Jairo Rosada Cerón" userId="9886275193c4de80" providerId="LiveId" clId="{2615902A-7E51-4E65-B03E-A392C0443FAF}" dt="2025-05-27T17:19:44.825" v="582" actId="1076"/>
          <ac:spMkLst>
            <pc:docMk/>
            <pc:sldMk cId="2318969302" sldId="271"/>
            <ac:spMk id="15" creationId="{8530C70F-E773-C0B3-7016-1452EAD27B8D}"/>
          </ac:spMkLst>
        </pc:spChg>
        <pc:spChg chg="mod">
          <ac:chgData name="Jhon Jairo Rosada Cerón" userId="9886275193c4de80" providerId="LiveId" clId="{2615902A-7E51-4E65-B03E-A392C0443FAF}" dt="2025-05-27T17:11:43.564" v="547" actId="1076"/>
          <ac:spMkLst>
            <pc:docMk/>
            <pc:sldMk cId="2318969302" sldId="271"/>
            <ac:spMk id="17" creationId="{622B2AB5-480E-CA39-83F8-99896C5EF167}"/>
          </ac:spMkLst>
        </pc:spChg>
        <pc:spChg chg="mod">
          <ac:chgData name="Jhon Jairo Rosada Cerón" userId="9886275193c4de80" providerId="LiveId" clId="{2615902A-7E51-4E65-B03E-A392C0443FAF}" dt="2025-05-27T17:11:23.330" v="543" actId="1076"/>
          <ac:spMkLst>
            <pc:docMk/>
            <pc:sldMk cId="2318969302" sldId="271"/>
            <ac:spMk id="18" creationId="{926E52F8-9793-C8F5-2D5B-3BD4D0B18718}"/>
          </ac:spMkLst>
        </pc:spChg>
        <pc:spChg chg="add mod">
          <ac:chgData name="Jhon Jairo Rosada Cerón" userId="9886275193c4de80" providerId="LiveId" clId="{2615902A-7E51-4E65-B03E-A392C0443FAF}" dt="2025-05-27T17:11:39.706" v="546" actId="1076"/>
          <ac:spMkLst>
            <pc:docMk/>
            <pc:sldMk cId="2318969302" sldId="271"/>
            <ac:spMk id="23" creationId="{13EE2444-5812-40DB-B5ED-B2ACC7F9FEDD}"/>
          </ac:spMkLst>
        </pc:spChg>
        <pc:spChg chg="mod">
          <ac:chgData name="Jhon Jairo Rosada Cerón" userId="9886275193c4de80" providerId="LiveId" clId="{2615902A-7E51-4E65-B03E-A392C0443FAF}" dt="2025-05-27T17:12:09.865" v="564" actId="1076"/>
          <ac:spMkLst>
            <pc:docMk/>
            <pc:sldMk cId="2318969302" sldId="271"/>
            <ac:spMk id="24" creationId="{E761E01A-911D-B485-BA55-67EFC3C387F4}"/>
          </ac:spMkLst>
        </pc:spChg>
        <pc:spChg chg="add mod">
          <ac:chgData name="Jhon Jairo Rosada Cerón" userId="9886275193c4de80" providerId="LiveId" clId="{2615902A-7E51-4E65-B03E-A392C0443FAF}" dt="2025-05-27T17:11:58.200" v="562" actId="20577"/>
          <ac:spMkLst>
            <pc:docMk/>
            <pc:sldMk cId="2318969302" sldId="271"/>
            <ac:spMk id="25" creationId="{F5CBA1CD-CBBD-4012-8398-B62A9C400EFA}"/>
          </ac:spMkLst>
        </pc:spChg>
        <pc:spChg chg="mod">
          <ac:chgData name="Jhon Jairo Rosada Cerón" userId="9886275193c4de80" providerId="LiveId" clId="{2615902A-7E51-4E65-B03E-A392C0443FAF}" dt="2025-05-27T17:19:41.186" v="581" actId="1076"/>
          <ac:spMkLst>
            <pc:docMk/>
            <pc:sldMk cId="2318969302" sldId="271"/>
            <ac:spMk id="33" creationId="{0D29D8F4-C25F-211E-5C86-A5F46750C0C0}"/>
          </ac:spMkLst>
        </pc:spChg>
        <pc:picChg chg="add del mod">
          <ac:chgData name="Jhon Jairo Rosada Cerón" userId="9886275193c4de80" providerId="LiveId" clId="{2615902A-7E51-4E65-B03E-A392C0443FAF}" dt="2025-05-27T17:19:06.385" v="573" actId="478"/>
          <ac:picMkLst>
            <pc:docMk/>
            <pc:sldMk cId="2318969302" sldId="271"/>
            <ac:picMk id="13" creationId="{3F8C6066-BE9F-448A-A5CB-1E46716DA083}"/>
          </ac:picMkLst>
        </pc:picChg>
        <pc:picChg chg="mod">
          <ac:chgData name="Jhon Jairo Rosada Cerón" userId="9886275193c4de80" providerId="LiveId" clId="{2615902A-7E51-4E65-B03E-A392C0443FAF}" dt="2025-05-27T17:12:15.473" v="565" actId="14100"/>
          <ac:picMkLst>
            <pc:docMk/>
            <pc:sldMk cId="2318969302" sldId="271"/>
            <ac:picMk id="16" creationId="{00000000-0000-0000-0000-000000000000}"/>
          </ac:picMkLst>
        </pc:picChg>
        <pc:picChg chg="add mod">
          <ac:chgData name="Jhon Jairo Rosada Cerón" userId="9886275193c4de80" providerId="LiveId" clId="{2615902A-7E51-4E65-B03E-A392C0443FAF}" dt="2025-05-27T17:19:46.953" v="583" actId="1076"/>
          <ac:picMkLst>
            <pc:docMk/>
            <pc:sldMk cId="2318969302" sldId="271"/>
            <ac:picMk id="20" creationId="{20B1867E-6421-45AF-9371-0929502D3F65}"/>
          </ac:picMkLst>
        </pc:picChg>
        <pc:picChg chg="add mod">
          <ac:chgData name="Jhon Jairo Rosada Cerón" userId="9886275193c4de80" providerId="LiveId" clId="{2615902A-7E51-4E65-B03E-A392C0443FAF}" dt="2025-05-27T17:10:53.825" v="539" actId="1076"/>
          <ac:picMkLst>
            <pc:docMk/>
            <pc:sldMk cId="2318969302" sldId="271"/>
            <ac:picMk id="22" creationId="{62A7A55A-F76F-4BFB-B1B6-04B10F448ABF}"/>
          </ac:picMkLst>
        </pc:picChg>
        <pc:picChg chg="add mod">
          <ac:chgData name="Jhon Jairo Rosada Cerón" userId="9886275193c4de80" providerId="LiveId" clId="{2615902A-7E51-4E65-B03E-A392C0443FAF}" dt="2025-05-27T17:19:59.379" v="587" actId="14100"/>
          <ac:picMkLst>
            <pc:docMk/>
            <pc:sldMk cId="2318969302" sldId="271"/>
            <ac:picMk id="26" creationId="{12854B3E-B837-44E3-9200-9E3D83598CA2}"/>
          </ac:picMkLst>
        </pc:picChg>
        <pc:picChg chg="add mod">
          <ac:chgData name="Jhon Jairo Rosada Cerón" userId="9886275193c4de80" providerId="LiveId" clId="{2615902A-7E51-4E65-B03E-A392C0443FAF}" dt="2025-05-27T17:19:54.960" v="586" actId="1076"/>
          <ac:picMkLst>
            <pc:docMk/>
            <pc:sldMk cId="2318969302" sldId="271"/>
            <ac:picMk id="27" creationId="{1232F3F8-E9FB-47B9-992B-298B7FC2870C}"/>
          </ac:picMkLst>
        </pc:picChg>
        <pc:picChg chg="del">
          <ac:chgData name="Jhon Jairo Rosada Cerón" userId="9886275193c4de80" providerId="LiveId" clId="{2615902A-7E51-4E65-B03E-A392C0443FAF}" dt="2025-05-23T20:41:27.404" v="233" actId="478"/>
          <ac:picMkLst>
            <pc:docMk/>
            <pc:sldMk cId="2318969302" sldId="271"/>
            <ac:picMk id="27" creationId="{F633D597-316C-7216-2FF9-D81DDA526DE6}"/>
          </ac:picMkLst>
        </pc:picChg>
        <pc:picChg chg="del">
          <ac:chgData name="Jhon Jairo Rosada Cerón" userId="9886275193c4de80" providerId="LiveId" clId="{2615902A-7E51-4E65-B03E-A392C0443FAF}" dt="2025-05-23T20:41:25.519" v="232" actId="478"/>
          <ac:picMkLst>
            <pc:docMk/>
            <pc:sldMk cId="2318969302" sldId="271"/>
            <ac:picMk id="31" creationId="{EF6EE6F6-2457-6E8E-C9C7-E60DBEC0C984}"/>
          </ac:picMkLst>
        </pc:picChg>
      </pc:sldChg>
      <pc:sldChg chg="del">
        <pc:chgData name="Jhon Jairo Rosada Cerón" userId="9886275193c4de80" providerId="LiveId" clId="{2615902A-7E51-4E65-B03E-A392C0443FAF}" dt="2025-05-23T20:40:16.209" v="201" actId="2696"/>
        <pc:sldMkLst>
          <pc:docMk/>
          <pc:sldMk cId="156228441" sldId="273"/>
        </pc:sldMkLst>
      </pc:sldChg>
      <pc:sldChg chg="addSp delSp modSp mod">
        <pc:chgData name="Jhon Jairo Rosada Cerón" userId="9886275193c4de80" providerId="LiveId" clId="{2615902A-7E51-4E65-B03E-A392C0443FAF}" dt="2025-05-23T20:36:49.334" v="189" actId="1076"/>
        <pc:sldMkLst>
          <pc:docMk/>
          <pc:sldMk cId="2211741725" sldId="277"/>
        </pc:sldMkLst>
        <pc:spChg chg="mod">
          <ac:chgData name="Jhon Jairo Rosada Cerón" userId="9886275193c4de80" providerId="LiveId" clId="{2615902A-7E51-4E65-B03E-A392C0443FAF}" dt="2025-05-23T20:36:49.334" v="189" actId="1076"/>
          <ac:spMkLst>
            <pc:docMk/>
            <pc:sldMk cId="2211741725" sldId="277"/>
            <ac:spMk id="18" creationId="{8530C70F-E773-C0B3-7016-1452EAD27B8D}"/>
          </ac:spMkLst>
        </pc:spChg>
        <pc:spChg chg="mod">
          <ac:chgData name="Jhon Jairo Rosada Cerón" userId="9886275193c4de80" providerId="LiveId" clId="{2615902A-7E51-4E65-B03E-A392C0443FAF}" dt="2025-05-23T20:35:53.033" v="172" actId="20577"/>
          <ac:spMkLst>
            <pc:docMk/>
            <pc:sldMk cId="2211741725" sldId="277"/>
            <ac:spMk id="23" creationId="{F22B0895-4856-D8E1-20D7-9A5F2161153B}"/>
          </ac:spMkLst>
        </pc:spChg>
        <pc:spChg chg="mod">
          <ac:chgData name="Jhon Jairo Rosada Cerón" userId="9886275193c4de80" providerId="LiveId" clId="{2615902A-7E51-4E65-B03E-A392C0443FAF}" dt="2025-05-23T20:35:59.887" v="178" actId="14100"/>
          <ac:spMkLst>
            <pc:docMk/>
            <pc:sldMk cId="2211741725" sldId="277"/>
            <ac:spMk id="26" creationId="{2090D4A5-D1C8-C595-65E4-C93A9BF9A2F4}"/>
          </ac:spMkLst>
        </pc:spChg>
        <pc:picChg chg="add mod">
          <ac:chgData name="Jhon Jairo Rosada Cerón" userId="9886275193c4de80" providerId="LiveId" clId="{2615902A-7E51-4E65-B03E-A392C0443FAF}" dt="2025-05-23T20:36:36.263" v="186" actId="1076"/>
          <ac:picMkLst>
            <pc:docMk/>
            <pc:sldMk cId="2211741725" sldId="277"/>
            <ac:picMk id="4" creationId="{A4531870-A8C1-49B1-AD67-399592CCE741}"/>
          </ac:picMkLst>
        </pc:picChg>
        <pc:picChg chg="del">
          <ac:chgData name="Jhon Jairo Rosada Cerón" userId="9886275193c4de80" providerId="LiveId" clId="{2615902A-7E51-4E65-B03E-A392C0443FAF}" dt="2025-05-23T20:36:03.829" v="179" actId="478"/>
          <ac:picMkLst>
            <pc:docMk/>
            <pc:sldMk cId="2211741725" sldId="277"/>
            <ac:picMk id="5" creationId="{336D5156-8FE9-5BB6-5111-113985F4A6FA}"/>
          </ac:picMkLst>
        </pc:picChg>
        <pc:picChg chg="mod">
          <ac:chgData name="Jhon Jairo Rosada Cerón" userId="9886275193c4de80" providerId="LiveId" clId="{2615902A-7E51-4E65-B03E-A392C0443FAF}" dt="2025-05-23T20:36:44.831" v="188" actId="1076"/>
          <ac:picMkLst>
            <pc:docMk/>
            <pc:sldMk cId="2211741725" sldId="277"/>
            <ac:picMk id="20" creationId="{00000000-0000-0000-0000-000000000000}"/>
          </ac:picMkLst>
        </pc:picChg>
      </pc:sldChg>
      <pc:sldChg chg="addSp delSp modSp mod">
        <pc:chgData name="Jhon Jairo Rosada Cerón" userId="9886275193c4de80" providerId="LiveId" clId="{2615902A-7E51-4E65-B03E-A392C0443FAF}" dt="2025-05-27T17:20:15.149" v="588" actId="14100"/>
        <pc:sldMkLst>
          <pc:docMk/>
          <pc:sldMk cId="285649325" sldId="278"/>
        </pc:sldMkLst>
        <pc:spChg chg="mod">
          <ac:chgData name="Jhon Jairo Rosada Cerón" userId="9886275193c4de80" providerId="LiveId" clId="{2615902A-7E51-4E65-B03E-A392C0443FAF}" dt="2025-05-23T20:31:31.303" v="151" actId="1076"/>
          <ac:spMkLst>
            <pc:docMk/>
            <pc:sldMk cId="285649325" sldId="278"/>
            <ac:spMk id="8" creationId="{58BDED9C-748C-8441-B77C-045543D37B06}"/>
          </ac:spMkLst>
        </pc:spChg>
        <pc:spChg chg="mod ord">
          <ac:chgData name="Jhon Jairo Rosada Cerón" userId="9886275193c4de80" providerId="LiveId" clId="{2615902A-7E51-4E65-B03E-A392C0443FAF}" dt="2025-05-26T13:44:46.872" v="508" actId="1076"/>
          <ac:spMkLst>
            <pc:docMk/>
            <pc:sldMk cId="285649325" sldId="278"/>
            <ac:spMk id="9" creationId="{8530C70F-E773-C0B3-7016-1452EAD27B8D}"/>
          </ac:spMkLst>
        </pc:spChg>
        <pc:spChg chg="mod">
          <ac:chgData name="Jhon Jairo Rosada Cerón" userId="9886275193c4de80" providerId="LiveId" clId="{2615902A-7E51-4E65-B03E-A392C0443FAF}" dt="2025-05-26T13:42:59.710" v="257" actId="1076"/>
          <ac:spMkLst>
            <pc:docMk/>
            <pc:sldMk cId="285649325" sldId="278"/>
            <ac:spMk id="12" creationId="{622B2AB5-480E-CA39-83F8-99896C5EF167}"/>
          </ac:spMkLst>
        </pc:spChg>
        <pc:spChg chg="mod">
          <ac:chgData name="Jhon Jairo Rosada Cerón" userId="9886275193c4de80" providerId="LiveId" clId="{2615902A-7E51-4E65-B03E-A392C0443FAF}" dt="2025-05-26T13:42:56.761" v="256" actId="1076"/>
          <ac:spMkLst>
            <pc:docMk/>
            <pc:sldMk cId="285649325" sldId="278"/>
            <ac:spMk id="13" creationId="{926E52F8-9793-C8F5-2D5B-3BD4D0B18718}"/>
          </ac:spMkLst>
        </pc:spChg>
        <pc:spChg chg="mod">
          <ac:chgData name="Jhon Jairo Rosada Cerón" userId="9886275193c4de80" providerId="LiveId" clId="{2615902A-7E51-4E65-B03E-A392C0443FAF}" dt="2025-05-26T13:43:13.559" v="310" actId="1035"/>
          <ac:spMkLst>
            <pc:docMk/>
            <pc:sldMk cId="285649325" sldId="278"/>
            <ac:spMk id="16" creationId="{A7280452-927E-A3DB-D68C-7EA71DF3A7BE}"/>
          </ac:spMkLst>
        </pc:spChg>
        <pc:spChg chg="mod">
          <ac:chgData name="Jhon Jairo Rosada Cerón" userId="9886275193c4de80" providerId="LiveId" clId="{2615902A-7E51-4E65-B03E-A392C0443FAF}" dt="2025-05-26T13:43:44.364" v="429" actId="1036"/>
          <ac:spMkLst>
            <pc:docMk/>
            <pc:sldMk cId="285649325" sldId="278"/>
            <ac:spMk id="18" creationId="{E761E01A-911D-B485-BA55-67EFC3C387F4}"/>
          </ac:spMkLst>
        </pc:spChg>
        <pc:spChg chg="mod">
          <ac:chgData name="Jhon Jairo Rosada Cerón" userId="9886275193c4de80" providerId="LiveId" clId="{2615902A-7E51-4E65-B03E-A392C0443FAF}" dt="2025-05-26T13:43:36.240" v="401" actId="1036"/>
          <ac:spMkLst>
            <pc:docMk/>
            <pc:sldMk cId="285649325" sldId="278"/>
            <ac:spMk id="19" creationId="{2090D4A5-D1C8-C595-65E4-C93A9BF9A2F4}"/>
          </ac:spMkLst>
        </pc:spChg>
        <pc:spChg chg="mod">
          <ac:chgData name="Jhon Jairo Rosada Cerón" userId="9886275193c4de80" providerId="LiveId" clId="{2615902A-7E51-4E65-B03E-A392C0443FAF}" dt="2025-05-26T15:24:30.714" v="521" actId="20577"/>
          <ac:spMkLst>
            <pc:docMk/>
            <pc:sldMk cId="285649325" sldId="278"/>
            <ac:spMk id="20" creationId="{2090D4A5-D1C8-C595-65E4-C93A9BF9A2F4}"/>
          </ac:spMkLst>
        </pc:spChg>
        <pc:spChg chg="add mod">
          <ac:chgData name="Jhon Jairo Rosada Cerón" userId="9886275193c4de80" providerId="LiveId" clId="{2615902A-7E51-4E65-B03E-A392C0443FAF}" dt="2025-05-26T13:43:28.749" v="372" actId="1036"/>
          <ac:spMkLst>
            <pc:docMk/>
            <pc:sldMk cId="285649325" sldId="278"/>
            <ac:spMk id="23" creationId="{7177F959-D339-4632-B329-A76873732200}"/>
          </ac:spMkLst>
        </pc:spChg>
        <pc:spChg chg="add mod">
          <ac:chgData name="Jhon Jairo Rosada Cerón" userId="9886275193c4de80" providerId="LiveId" clId="{2615902A-7E51-4E65-B03E-A392C0443FAF}" dt="2025-05-26T13:43:21.205" v="340" actId="1036"/>
          <ac:spMkLst>
            <pc:docMk/>
            <pc:sldMk cId="285649325" sldId="278"/>
            <ac:spMk id="24" creationId="{68BE0C22-F7DC-4678-A5A8-BF9E8C0102DA}"/>
          </ac:spMkLst>
        </pc:spChg>
        <pc:picChg chg="mod">
          <ac:chgData name="Jhon Jairo Rosada Cerón" userId="9886275193c4de80" providerId="LiveId" clId="{2615902A-7E51-4E65-B03E-A392C0443FAF}" dt="2025-05-23T20:31:27.054" v="150" actId="1076"/>
          <ac:picMkLst>
            <pc:docMk/>
            <pc:sldMk cId="285649325" sldId="278"/>
            <ac:picMk id="4" creationId="{B4D77175-BDB3-8EA2-1CE0-24348DB49C7E}"/>
          </ac:picMkLst>
        </pc:picChg>
        <pc:picChg chg="del">
          <ac:chgData name="Jhon Jairo Rosada Cerón" userId="9886275193c4de80" providerId="LiveId" clId="{2615902A-7E51-4E65-B03E-A392C0443FAF}" dt="2025-05-23T20:23:18.143" v="48" actId="478"/>
          <ac:picMkLst>
            <pc:docMk/>
            <pc:sldMk cId="285649325" sldId="278"/>
            <ac:picMk id="5" creationId="{00000000-0000-0000-0000-000000000000}"/>
          </ac:picMkLst>
        </pc:picChg>
        <pc:picChg chg="add mod">
          <ac:chgData name="Jhon Jairo Rosada Cerón" userId="9886275193c4de80" providerId="LiveId" clId="{2615902A-7E51-4E65-B03E-A392C0443FAF}" dt="2025-05-26T13:46:41.457" v="516" actId="1076"/>
          <ac:picMkLst>
            <pc:docMk/>
            <pc:sldMk cId="285649325" sldId="278"/>
            <ac:picMk id="6" creationId="{C40FB07A-1425-49BB-A645-77B77A45D59D}"/>
          </ac:picMkLst>
        </pc:picChg>
        <pc:picChg chg="add mod ord">
          <ac:chgData name="Jhon Jairo Rosada Cerón" userId="9886275193c4de80" providerId="LiveId" clId="{2615902A-7E51-4E65-B03E-A392C0443FAF}" dt="2025-05-27T17:06:51.977" v="522" actId="166"/>
          <ac:picMkLst>
            <pc:docMk/>
            <pc:sldMk cId="285649325" sldId="278"/>
            <ac:picMk id="7" creationId="{3CCB0E7F-4217-489C-AEE1-1A638E52AAA7}"/>
          </ac:picMkLst>
        </pc:picChg>
        <pc:picChg chg="mod">
          <ac:chgData name="Jhon Jairo Rosada Cerón" userId="9886275193c4de80" providerId="LiveId" clId="{2615902A-7E51-4E65-B03E-A392C0443FAF}" dt="2025-05-27T17:20:15.149" v="588" actId="14100"/>
          <ac:picMkLst>
            <pc:docMk/>
            <pc:sldMk cId="285649325" sldId="278"/>
            <ac:picMk id="21" creationId="{00000000-0000-0000-0000-000000000000}"/>
          </ac:picMkLst>
        </pc:picChg>
      </pc:sldChg>
      <pc:sldChg chg="del">
        <pc:chgData name="Jhon Jairo Rosada Cerón" userId="9886275193c4de80" providerId="LiveId" clId="{2615902A-7E51-4E65-B03E-A392C0443FAF}" dt="2025-05-23T20:39:48.065" v="198" actId="2696"/>
        <pc:sldMkLst>
          <pc:docMk/>
          <pc:sldMk cId="4115076466" sldId="279"/>
        </pc:sldMkLst>
      </pc:sldChg>
      <pc:sldChg chg="del">
        <pc:chgData name="Jhon Jairo Rosada Cerón" userId="9886275193c4de80" providerId="LiveId" clId="{2615902A-7E51-4E65-B03E-A392C0443FAF}" dt="2025-05-23T20:39:48.065" v="198" actId="2696"/>
        <pc:sldMkLst>
          <pc:docMk/>
          <pc:sldMk cId="226914558" sldId="280"/>
        </pc:sldMkLst>
      </pc:sldChg>
      <pc:sldChg chg="del">
        <pc:chgData name="Jhon Jairo Rosada Cerón" userId="9886275193c4de80" providerId="LiveId" clId="{2615902A-7E51-4E65-B03E-A392C0443FAF}" dt="2025-05-23T20:39:48.065" v="198" actId="2696"/>
        <pc:sldMkLst>
          <pc:docMk/>
          <pc:sldMk cId="1188359686" sldId="281"/>
        </pc:sldMkLst>
      </pc:sldChg>
      <pc:sldChg chg="del">
        <pc:chgData name="Jhon Jairo Rosada Cerón" userId="9886275193c4de80" providerId="LiveId" clId="{2615902A-7E51-4E65-B03E-A392C0443FAF}" dt="2025-05-23T20:39:48.065" v="198" actId="2696"/>
        <pc:sldMkLst>
          <pc:docMk/>
          <pc:sldMk cId="1377588142" sldId="286"/>
        </pc:sldMkLst>
      </pc:sldChg>
      <pc:sldChg chg="del">
        <pc:chgData name="Jhon Jairo Rosada Cerón" userId="9886275193c4de80" providerId="LiveId" clId="{2615902A-7E51-4E65-B03E-A392C0443FAF}" dt="2025-05-23T20:39:48.065" v="198" actId="2696"/>
        <pc:sldMkLst>
          <pc:docMk/>
          <pc:sldMk cId="1378334771" sldId="287"/>
        </pc:sldMkLst>
      </pc:sldChg>
      <pc:sldChg chg="del">
        <pc:chgData name="Jhon Jairo Rosada Cerón" userId="9886275193c4de80" providerId="LiveId" clId="{2615902A-7E51-4E65-B03E-A392C0443FAF}" dt="2025-05-23T20:39:48.065" v="198" actId="2696"/>
        <pc:sldMkLst>
          <pc:docMk/>
          <pc:sldMk cId="30962718" sldId="288"/>
        </pc:sldMkLst>
      </pc:sldChg>
      <pc:sldChg chg="del">
        <pc:chgData name="Jhon Jairo Rosada Cerón" userId="9886275193c4de80" providerId="LiveId" clId="{2615902A-7E51-4E65-B03E-A392C0443FAF}" dt="2025-05-23T20:39:08.269" v="195" actId="2696"/>
        <pc:sldMkLst>
          <pc:docMk/>
          <pc:sldMk cId="1485723593" sldId="298"/>
        </pc:sldMkLst>
      </pc:sldChg>
      <pc:sldChg chg="del">
        <pc:chgData name="Jhon Jairo Rosada Cerón" userId="9886275193c4de80" providerId="LiveId" clId="{2615902A-7E51-4E65-B03E-A392C0443FAF}" dt="2025-05-23T20:38:57.261" v="194" actId="2696"/>
        <pc:sldMkLst>
          <pc:docMk/>
          <pc:sldMk cId="852258552" sldId="299"/>
        </pc:sldMkLst>
      </pc:sldChg>
      <pc:sldChg chg="del">
        <pc:chgData name="Jhon Jairo Rosada Cerón" userId="9886275193c4de80" providerId="LiveId" clId="{2615902A-7E51-4E65-B03E-A392C0443FAF}" dt="2025-05-23T20:38:57.261" v="194" actId="2696"/>
        <pc:sldMkLst>
          <pc:docMk/>
          <pc:sldMk cId="2308876992" sldId="300"/>
        </pc:sldMkLst>
      </pc:sldChg>
      <pc:sldChg chg="del">
        <pc:chgData name="Jhon Jairo Rosada Cerón" userId="9886275193c4de80" providerId="LiveId" clId="{2615902A-7E51-4E65-B03E-A392C0443FAF}" dt="2025-05-23T20:38:57.261" v="194" actId="2696"/>
        <pc:sldMkLst>
          <pc:docMk/>
          <pc:sldMk cId="382898443" sldId="301"/>
        </pc:sldMkLst>
      </pc:sldChg>
      <pc:sldChg chg="del">
        <pc:chgData name="Jhon Jairo Rosada Cerón" userId="9886275193c4de80" providerId="LiveId" clId="{2615902A-7E51-4E65-B03E-A392C0443FAF}" dt="2025-05-23T20:38:57.261" v="194" actId="2696"/>
        <pc:sldMkLst>
          <pc:docMk/>
          <pc:sldMk cId="2077316235" sldId="303"/>
        </pc:sldMkLst>
      </pc:sldChg>
      <pc:sldChg chg="del">
        <pc:chgData name="Jhon Jairo Rosada Cerón" userId="9886275193c4de80" providerId="LiveId" clId="{2615902A-7E51-4E65-B03E-A392C0443FAF}" dt="2025-05-23T20:38:57.261" v="194" actId="2696"/>
        <pc:sldMkLst>
          <pc:docMk/>
          <pc:sldMk cId="519191121" sldId="305"/>
        </pc:sldMkLst>
      </pc:sldChg>
      <pc:sldChg chg="del">
        <pc:chgData name="Jhon Jairo Rosada Cerón" userId="9886275193c4de80" providerId="LiveId" clId="{2615902A-7E51-4E65-B03E-A392C0443FAF}" dt="2025-05-23T20:12:14.471" v="3" actId="2696"/>
        <pc:sldMkLst>
          <pc:docMk/>
          <pc:sldMk cId="2863505853" sldId="307"/>
        </pc:sldMkLst>
      </pc:sldChg>
      <pc:sldChg chg="del">
        <pc:chgData name="Jhon Jairo Rosada Cerón" userId="9886275193c4de80" providerId="LiveId" clId="{2615902A-7E51-4E65-B03E-A392C0443FAF}" dt="2025-05-23T20:13:14.658" v="5" actId="2696"/>
        <pc:sldMkLst>
          <pc:docMk/>
          <pc:sldMk cId="1216080438" sldId="308"/>
        </pc:sldMkLst>
      </pc:sldChg>
      <pc:sldChg chg="del">
        <pc:chgData name="Jhon Jairo Rosada Cerón" userId="9886275193c4de80" providerId="LiveId" clId="{2615902A-7E51-4E65-B03E-A392C0443FAF}" dt="2025-05-23T20:12:14.471" v="3" actId="2696"/>
        <pc:sldMkLst>
          <pc:docMk/>
          <pc:sldMk cId="3629887168" sldId="310"/>
        </pc:sldMkLst>
      </pc:sldChg>
      <pc:sldChg chg="del">
        <pc:chgData name="Jhon Jairo Rosada Cerón" userId="9886275193c4de80" providerId="LiveId" clId="{2615902A-7E51-4E65-B03E-A392C0443FAF}" dt="2025-05-23T20:14:09.105" v="6" actId="2696"/>
        <pc:sldMkLst>
          <pc:docMk/>
          <pc:sldMk cId="3194802468" sldId="311"/>
        </pc:sldMkLst>
      </pc:sldChg>
      <pc:sldChg chg="del">
        <pc:chgData name="Jhon Jairo Rosada Cerón" userId="9886275193c4de80" providerId="LiveId" clId="{2615902A-7E51-4E65-B03E-A392C0443FAF}" dt="2025-05-23T20:12:14.471" v="3" actId="2696"/>
        <pc:sldMkLst>
          <pc:docMk/>
          <pc:sldMk cId="2644542048" sldId="312"/>
        </pc:sldMkLst>
      </pc:sldChg>
      <pc:sldChg chg="del">
        <pc:chgData name="Jhon Jairo Rosada Cerón" userId="9886275193c4de80" providerId="LiveId" clId="{2615902A-7E51-4E65-B03E-A392C0443FAF}" dt="2025-05-23T20:14:09.105" v="6" actId="2696"/>
        <pc:sldMkLst>
          <pc:docMk/>
          <pc:sldMk cId="1860228574" sldId="313"/>
        </pc:sldMkLst>
      </pc:sldChg>
      <pc:sldChg chg="del">
        <pc:chgData name="Jhon Jairo Rosada Cerón" userId="9886275193c4de80" providerId="LiveId" clId="{2615902A-7E51-4E65-B03E-A392C0443FAF}" dt="2025-05-23T20:12:14.471" v="3" actId="2696"/>
        <pc:sldMkLst>
          <pc:docMk/>
          <pc:sldMk cId="490776185" sldId="325"/>
        </pc:sldMkLst>
      </pc:sldChg>
      <pc:sldChg chg="del">
        <pc:chgData name="Jhon Jairo Rosada Cerón" userId="9886275193c4de80" providerId="LiveId" clId="{2615902A-7E51-4E65-B03E-A392C0443FAF}" dt="2025-05-23T20:14:09.105" v="6" actId="2696"/>
        <pc:sldMkLst>
          <pc:docMk/>
          <pc:sldMk cId="2940360305" sldId="326"/>
        </pc:sldMkLst>
      </pc:sldChg>
      <pc:sldChg chg="del">
        <pc:chgData name="Jhon Jairo Rosada Cerón" userId="9886275193c4de80" providerId="LiveId" clId="{2615902A-7E51-4E65-B03E-A392C0443FAF}" dt="2025-05-23T20:12:14.471" v="3" actId="2696"/>
        <pc:sldMkLst>
          <pc:docMk/>
          <pc:sldMk cId="3949590779" sldId="327"/>
        </pc:sldMkLst>
      </pc:sldChg>
      <pc:sldChg chg="del">
        <pc:chgData name="Jhon Jairo Rosada Cerón" userId="9886275193c4de80" providerId="LiveId" clId="{2615902A-7E51-4E65-B03E-A392C0443FAF}" dt="2025-05-23T20:15:00.947" v="8" actId="2696"/>
        <pc:sldMkLst>
          <pc:docMk/>
          <pc:sldMk cId="3021490680" sldId="328"/>
        </pc:sldMkLst>
      </pc:sldChg>
      <pc:sldChg chg="del">
        <pc:chgData name="Jhon Jairo Rosada Cerón" userId="9886275193c4de80" providerId="LiveId" clId="{2615902A-7E51-4E65-B03E-A392C0443FAF}" dt="2025-05-23T20:40:02.339" v="199" actId="2696"/>
        <pc:sldMkLst>
          <pc:docMk/>
          <pc:sldMk cId="865464503" sldId="331"/>
        </pc:sldMkLst>
      </pc:sldChg>
      <pc:sldChg chg="del">
        <pc:chgData name="Jhon Jairo Rosada Cerón" userId="9886275193c4de80" providerId="LiveId" clId="{2615902A-7E51-4E65-B03E-A392C0443FAF}" dt="2025-05-23T20:38:45.369" v="193" actId="2696"/>
        <pc:sldMkLst>
          <pc:docMk/>
          <pc:sldMk cId="2719972952" sldId="332"/>
        </pc:sldMkLst>
      </pc:sldChg>
      <pc:sldChg chg="del">
        <pc:chgData name="Jhon Jairo Rosada Cerón" userId="9886275193c4de80" providerId="LiveId" clId="{2615902A-7E51-4E65-B03E-A392C0443FAF}" dt="2025-05-23T20:38:45.369" v="193" actId="2696"/>
        <pc:sldMkLst>
          <pc:docMk/>
          <pc:sldMk cId="311464557" sldId="333"/>
        </pc:sldMkLst>
      </pc:sldChg>
      <pc:sldChg chg="del">
        <pc:chgData name="Jhon Jairo Rosada Cerón" userId="9886275193c4de80" providerId="LiveId" clId="{2615902A-7E51-4E65-B03E-A392C0443FAF}" dt="2025-05-23T20:38:45.369" v="193" actId="2696"/>
        <pc:sldMkLst>
          <pc:docMk/>
          <pc:sldMk cId="483394985" sldId="334"/>
        </pc:sldMkLst>
      </pc:sldChg>
      <pc:sldChg chg="del">
        <pc:chgData name="Jhon Jairo Rosada Cerón" userId="9886275193c4de80" providerId="LiveId" clId="{2615902A-7E51-4E65-B03E-A392C0443FAF}" dt="2025-05-23T20:38:45.369" v="193" actId="2696"/>
        <pc:sldMkLst>
          <pc:docMk/>
          <pc:sldMk cId="168689312" sldId="342"/>
        </pc:sldMkLst>
      </pc:sldChg>
      <pc:sldChg chg="del">
        <pc:chgData name="Jhon Jairo Rosada Cerón" userId="9886275193c4de80" providerId="LiveId" clId="{2615902A-7E51-4E65-B03E-A392C0443FAF}" dt="2025-05-23T20:38:45.369" v="193" actId="2696"/>
        <pc:sldMkLst>
          <pc:docMk/>
          <pc:sldMk cId="834261088" sldId="345"/>
        </pc:sldMkLst>
      </pc:sldChg>
      <pc:sldChg chg="del">
        <pc:chgData name="Jhon Jairo Rosada Cerón" userId="9886275193c4de80" providerId="LiveId" clId="{2615902A-7E51-4E65-B03E-A392C0443FAF}" dt="2025-05-23T20:37:25.560" v="190" actId="2696"/>
        <pc:sldMkLst>
          <pc:docMk/>
          <pc:sldMk cId="2323479536" sldId="347"/>
        </pc:sldMkLst>
      </pc:sldChg>
      <pc:sldChg chg="del">
        <pc:chgData name="Jhon Jairo Rosada Cerón" userId="9886275193c4de80" providerId="LiveId" clId="{2615902A-7E51-4E65-B03E-A392C0443FAF}" dt="2025-05-23T20:37:41.405" v="191" actId="2696"/>
        <pc:sldMkLst>
          <pc:docMk/>
          <pc:sldMk cId="2088532743" sldId="348"/>
        </pc:sldMkLst>
      </pc:sldChg>
      <pc:sldChg chg="del">
        <pc:chgData name="Jhon Jairo Rosada Cerón" userId="9886275193c4de80" providerId="LiveId" clId="{2615902A-7E51-4E65-B03E-A392C0443FAF}" dt="2025-05-23T20:11:52.506" v="2" actId="2696"/>
        <pc:sldMkLst>
          <pc:docMk/>
          <pc:sldMk cId="2505966172" sldId="358"/>
        </pc:sldMkLst>
      </pc:sldChg>
      <pc:sldChg chg="del">
        <pc:chgData name="Jhon Jairo Rosada Cerón" userId="9886275193c4de80" providerId="LiveId" clId="{2615902A-7E51-4E65-B03E-A392C0443FAF}" dt="2025-05-23T20:12:35.696" v="4" actId="2696"/>
        <pc:sldMkLst>
          <pc:docMk/>
          <pc:sldMk cId="3346321408" sldId="359"/>
        </pc:sldMkLst>
      </pc:sldChg>
      <pc:sldChg chg="del">
        <pc:chgData name="Jhon Jairo Rosada Cerón" userId="9886275193c4de80" providerId="LiveId" clId="{2615902A-7E51-4E65-B03E-A392C0443FAF}" dt="2025-05-23T20:12:35.696" v="4" actId="2696"/>
        <pc:sldMkLst>
          <pc:docMk/>
          <pc:sldMk cId="1515193662" sldId="361"/>
        </pc:sldMkLst>
      </pc:sldChg>
      <pc:sldChg chg="del">
        <pc:chgData name="Jhon Jairo Rosada Cerón" userId="9886275193c4de80" providerId="LiveId" clId="{2615902A-7E51-4E65-B03E-A392C0443FAF}" dt="2025-05-23T20:12:35.696" v="4" actId="2696"/>
        <pc:sldMkLst>
          <pc:docMk/>
          <pc:sldMk cId="2963029783" sldId="362"/>
        </pc:sldMkLst>
      </pc:sldChg>
      <pc:sldChg chg="del">
        <pc:chgData name="Jhon Jairo Rosada Cerón" userId="9886275193c4de80" providerId="LiveId" clId="{2615902A-7E51-4E65-B03E-A392C0443FAF}" dt="2025-05-23T20:11:12.933" v="1" actId="2696"/>
        <pc:sldMkLst>
          <pc:docMk/>
          <pc:sldMk cId="85347959" sldId="364"/>
        </pc:sldMkLst>
      </pc:sldChg>
      <pc:sldChg chg="del">
        <pc:chgData name="Jhon Jairo Rosada Cerón" userId="9886275193c4de80" providerId="LiveId" clId="{2615902A-7E51-4E65-B03E-A392C0443FAF}" dt="2025-05-23T20:11:12.933" v="1" actId="2696"/>
        <pc:sldMkLst>
          <pc:docMk/>
          <pc:sldMk cId="783408895" sldId="365"/>
        </pc:sldMkLst>
      </pc:sldChg>
      <pc:sldChg chg="del">
        <pc:chgData name="Jhon Jairo Rosada Cerón" userId="9886275193c4de80" providerId="LiveId" clId="{2615902A-7E51-4E65-B03E-A392C0443FAF}" dt="2025-05-23T20:11:12.933" v="1" actId="2696"/>
        <pc:sldMkLst>
          <pc:docMk/>
          <pc:sldMk cId="3681255788" sldId="366"/>
        </pc:sldMkLst>
      </pc:sldChg>
      <pc:sldChg chg="del">
        <pc:chgData name="Jhon Jairo Rosada Cerón" userId="9886275193c4de80" providerId="LiveId" clId="{2615902A-7E51-4E65-B03E-A392C0443FAF}" dt="2025-05-23T20:11:12.933" v="1" actId="2696"/>
        <pc:sldMkLst>
          <pc:docMk/>
          <pc:sldMk cId="268878915" sldId="367"/>
        </pc:sldMkLst>
      </pc:sldChg>
      <pc:sldChg chg="del">
        <pc:chgData name="Jhon Jairo Rosada Cerón" userId="9886275193c4de80" providerId="LiveId" clId="{2615902A-7E51-4E65-B03E-A392C0443FAF}" dt="2025-05-23T20:11:12.933" v="1" actId="2696"/>
        <pc:sldMkLst>
          <pc:docMk/>
          <pc:sldMk cId="3677488788" sldId="368"/>
        </pc:sldMkLst>
      </pc:sldChg>
      <pc:sldChg chg="del">
        <pc:chgData name="Jhon Jairo Rosada Cerón" userId="9886275193c4de80" providerId="LiveId" clId="{2615902A-7E51-4E65-B03E-A392C0443FAF}" dt="2025-05-23T20:11:12.933" v="1" actId="2696"/>
        <pc:sldMkLst>
          <pc:docMk/>
          <pc:sldMk cId="2691468980" sldId="370"/>
        </pc:sldMkLst>
      </pc:sldChg>
      <pc:sldChg chg="del">
        <pc:chgData name="Jhon Jairo Rosada Cerón" userId="9886275193c4de80" providerId="LiveId" clId="{2615902A-7E51-4E65-B03E-A392C0443FAF}" dt="2025-05-23T20:11:12.933" v="1" actId="2696"/>
        <pc:sldMkLst>
          <pc:docMk/>
          <pc:sldMk cId="410558042" sldId="371"/>
        </pc:sldMkLst>
      </pc:sldChg>
      <pc:sldChg chg="del">
        <pc:chgData name="Jhon Jairo Rosada Cerón" userId="9886275193c4de80" providerId="LiveId" clId="{2615902A-7E51-4E65-B03E-A392C0443FAF}" dt="2025-05-23T20:37:41.405" v="191" actId="2696"/>
        <pc:sldMkLst>
          <pc:docMk/>
          <pc:sldMk cId="828475737" sldId="382"/>
        </pc:sldMkLst>
      </pc:sldChg>
      <pc:sldChg chg="del">
        <pc:chgData name="Jhon Jairo Rosada Cerón" userId="9886275193c4de80" providerId="LiveId" clId="{2615902A-7E51-4E65-B03E-A392C0443FAF}" dt="2025-05-23T20:37:41.405" v="191" actId="2696"/>
        <pc:sldMkLst>
          <pc:docMk/>
          <pc:sldMk cId="2073034509" sldId="383"/>
        </pc:sldMkLst>
      </pc:sldChg>
      <pc:sldChg chg="del">
        <pc:chgData name="Jhon Jairo Rosada Cerón" userId="9886275193c4de80" providerId="LiveId" clId="{2615902A-7E51-4E65-B03E-A392C0443FAF}" dt="2025-05-23T20:37:41.405" v="191" actId="2696"/>
        <pc:sldMkLst>
          <pc:docMk/>
          <pc:sldMk cId="3401800299" sldId="384"/>
        </pc:sldMkLst>
      </pc:sldChg>
      <pc:sldChg chg="del">
        <pc:chgData name="Jhon Jairo Rosada Cerón" userId="9886275193c4de80" providerId="LiveId" clId="{2615902A-7E51-4E65-B03E-A392C0443FAF}" dt="2025-05-23T20:11:52.506" v="2" actId="2696"/>
        <pc:sldMkLst>
          <pc:docMk/>
          <pc:sldMk cId="2701881265" sldId="390"/>
        </pc:sldMkLst>
      </pc:sldChg>
      <pc:sldChg chg="del">
        <pc:chgData name="Jhon Jairo Rosada Cerón" userId="9886275193c4de80" providerId="LiveId" clId="{2615902A-7E51-4E65-B03E-A392C0443FAF}" dt="2025-05-23T20:11:12.933" v="1" actId="2696"/>
        <pc:sldMkLst>
          <pc:docMk/>
          <pc:sldMk cId="1033516687" sldId="391"/>
        </pc:sldMkLst>
      </pc:sldChg>
      <pc:sldChg chg="del">
        <pc:chgData name="Jhon Jairo Rosada Cerón" userId="9886275193c4de80" providerId="LiveId" clId="{2615902A-7E51-4E65-B03E-A392C0443FAF}" dt="2025-05-23T20:11:52.506" v="2" actId="2696"/>
        <pc:sldMkLst>
          <pc:docMk/>
          <pc:sldMk cId="2342999030" sldId="392"/>
        </pc:sldMkLst>
      </pc:sldChg>
      <pc:sldChg chg="del">
        <pc:chgData name="Jhon Jairo Rosada Cerón" userId="9886275193c4de80" providerId="LiveId" clId="{2615902A-7E51-4E65-B03E-A392C0443FAF}" dt="2025-05-23T20:11:12.933" v="1" actId="2696"/>
        <pc:sldMkLst>
          <pc:docMk/>
          <pc:sldMk cId="3380050316" sldId="396"/>
        </pc:sldMkLst>
      </pc:sldChg>
      <pc:sldChg chg="del">
        <pc:chgData name="Jhon Jairo Rosada Cerón" userId="9886275193c4de80" providerId="LiveId" clId="{2615902A-7E51-4E65-B03E-A392C0443FAF}" dt="2025-05-23T20:11:52.506" v="2" actId="2696"/>
        <pc:sldMkLst>
          <pc:docMk/>
          <pc:sldMk cId="211344860" sldId="397"/>
        </pc:sldMkLst>
      </pc:sldChg>
      <pc:sldChg chg="del">
        <pc:chgData name="Jhon Jairo Rosada Cerón" userId="9886275193c4de80" providerId="LiveId" clId="{2615902A-7E51-4E65-B03E-A392C0443FAF}" dt="2025-05-23T20:11:12.933" v="1" actId="2696"/>
        <pc:sldMkLst>
          <pc:docMk/>
          <pc:sldMk cId="962692648" sldId="398"/>
        </pc:sldMkLst>
      </pc:sldChg>
      <pc:sldChg chg="del">
        <pc:chgData name="Jhon Jairo Rosada Cerón" userId="9886275193c4de80" providerId="LiveId" clId="{2615902A-7E51-4E65-B03E-A392C0443FAF}" dt="2025-05-23T20:11:52.506" v="2" actId="2696"/>
        <pc:sldMkLst>
          <pc:docMk/>
          <pc:sldMk cId="1712545549" sldId="400"/>
        </pc:sldMkLst>
      </pc:sldChg>
      <pc:sldChg chg="del">
        <pc:chgData name="Jhon Jairo Rosada Cerón" userId="9886275193c4de80" providerId="LiveId" clId="{2615902A-7E51-4E65-B03E-A392C0443FAF}" dt="2025-05-23T20:12:35.696" v="4" actId="2696"/>
        <pc:sldMkLst>
          <pc:docMk/>
          <pc:sldMk cId="4085845091" sldId="402"/>
        </pc:sldMkLst>
      </pc:sldChg>
      <pc:sldChg chg="del">
        <pc:chgData name="Jhon Jairo Rosada Cerón" userId="9886275193c4de80" providerId="LiveId" clId="{2615902A-7E51-4E65-B03E-A392C0443FAF}" dt="2025-05-23T20:12:35.696" v="4" actId="2696"/>
        <pc:sldMkLst>
          <pc:docMk/>
          <pc:sldMk cId="2350453387" sldId="403"/>
        </pc:sldMkLst>
      </pc:sldChg>
      <pc:sldChg chg="del">
        <pc:chgData name="Jhon Jairo Rosada Cerón" userId="9886275193c4de80" providerId="LiveId" clId="{2615902A-7E51-4E65-B03E-A392C0443FAF}" dt="2025-05-23T20:12:35.696" v="4" actId="2696"/>
        <pc:sldMkLst>
          <pc:docMk/>
          <pc:sldMk cId="1447417533" sldId="404"/>
        </pc:sldMkLst>
      </pc:sldChg>
      <pc:sldChg chg="del">
        <pc:chgData name="Jhon Jairo Rosada Cerón" userId="9886275193c4de80" providerId="LiveId" clId="{2615902A-7E51-4E65-B03E-A392C0443FAF}" dt="2025-05-23T20:12:35.696" v="4" actId="2696"/>
        <pc:sldMkLst>
          <pc:docMk/>
          <pc:sldMk cId="2141582348" sldId="407"/>
        </pc:sldMkLst>
      </pc:sldChg>
      <pc:sldChg chg="del">
        <pc:chgData name="Jhon Jairo Rosada Cerón" userId="9886275193c4de80" providerId="LiveId" clId="{2615902A-7E51-4E65-B03E-A392C0443FAF}" dt="2025-05-23T20:13:14.658" v="5" actId="2696"/>
        <pc:sldMkLst>
          <pc:docMk/>
          <pc:sldMk cId="2612495861" sldId="408"/>
        </pc:sldMkLst>
      </pc:sldChg>
      <pc:sldChg chg="del">
        <pc:chgData name="Jhon Jairo Rosada Cerón" userId="9886275193c4de80" providerId="LiveId" clId="{2615902A-7E51-4E65-B03E-A392C0443FAF}" dt="2025-05-23T20:13:14.658" v="5" actId="2696"/>
        <pc:sldMkLst>
          <pc:docMk/>
          <pc:sldMk cId="3669034635" sldId="412"/>
        </pc:sldMkLst>
      </pc:sldChg>
      <pc:sldChg chg="del">
        <pc:chgData name="Jhon Jairo Rosada Cerón" userId="9886275193c4de80" providerId="LiveId" clId="{2615902A-7E51-4E65-B03E-A392C0443FAF}" dt="2025-05-23T20:13:14.658" v="5" actId="2696"/>
        <pc:sldMkLst>
          <pc:docMk/>
          <pc:sldMk cId="1803577355" sldId="413"/>
        </pc:sldMkLst>
      </pc:sldChg>
      <pc:sldChg chg="del">
        <pc:chgData name="Jhon Jairo Rosada Cerón" userId="9886275193c4de80" providerId="LiveId" clId="{2615902A-7E51-4E65-B03E-A392C0443FAF}" dt="2025-05-23T20:13:14.658" v="5" actId="2696"/>
        <pc:sldMkLst>
          <pc:docMk/>
          <pc:sldMk cId="446226848" sldId="414"/>
        </pc:sldMkLst>
      </pc:sldChg>
      <pc:sldChg chg="del">
        <pc:chgData name="Jhon Jairo Rosada Cerón" userId="9886275193c4de80" providerId="LiveId" clId="{2615902A-7E51-4E65-B03E-A392C0443FAF}" dt="2025-05-23T20:13:14.658" v="5" actId="2696"/>
        <pc:sldMkLst>
          <pc:docMk/>
          <pc:sldMk cId="2821988869" sldId="416"/>
        </pc:sldMkLst>
      </pc:sldChg>
      <pc:sldChg chg="del">
        <pc:chgData name="Jhon Jairo Rosada Cerón" userId="9886275193c4de80" providerId="LiveId" clId="{2615902A-7E51-4E65-B03E-A392C0443FAF}" dt="2025-05-23T20:11:52.506" v="2" actId="2696"/>
        <pc:sldMkLst>
          <pc:docMk/>
          <pc:sldMk cId="4228021032" sldId="418"/>
        </pc:sldMkLst>
      </pc:sldChg>
      <pc:sldChg chg="del">
        <pc:chgData name="Jhon Jairo Rosada Cerón" userId="9886275193c4de80" providerId="LiveId" clId="{2615902A-7E51-4E65-B03E-A392C0443FAF}" dt="2025-05-23T20:13:14.658" v="5" actId="2696"/>
        <pc:sldMkLst>
          <pc:docMk/>
          <pc:sldMk cId="2390835336" sldId="422"/>
        </pc:sldMkLst>
      </pc:sldChg>
      <pc:sldChg chg="del">
        <pc:chgData name="Jhon Jairo Rosada Cerón" userId="9886275193c4de80" providerId="LiveId" clId="{2615902A-7E51-4E65-B03E-A392C0443FAF}" dt="2025-05-23T20:13:14.658" v="5" actId="2696"/>
        <pc:sldMkLst>
          <pc:docMk/>
          <pc:sldMk cId="359275945" sldId="424"/>
        </pc:sldMkLst>
      </pc:sldChg>
      <pc:sldChg chg="del">
        <pc:chgData name="Jhon Jairo Rosada Cerón" userId="9886275193c4de80" providerId="LiveId" clId="{2615902A-7E51-4E65-B03E-A392C0443FAF}" dt="2025-05-23T20:38:57.261" v="194" actId="2696"/>
        <pc:sldMkLst>
          <pc:docMk/>
          <pc:sldMk cId="3884025644" sldId="425"/>
        </pc:sldMkLst>
      </pc:sldChg>
      <pc:sldChg chg="del">
        <pc:chgData name="Jhon Jairo Rosada Cerón" userId="9886275193c4de80" providerId="LiveId" clId="{2615902A-7E51-4E65-B03E-A392C0443FAF}" dt="2025-05-23T20:38:57.261" v="194" actId="2696"/>
        <pc:sldMkLst>
          <pc:docMk/>
          <pc:sldMk cId="3183559843" sldId="426"/>
        </pc:sldMkLst>
      </pc:sldChg>
      <pc:sldChg chg="del">
        <pc:chgData name="Jhon Jairo Rosada Cerón" userId="9886275193c4de80" providerId="LiveId" clId="{2615902A-7E51-4E65-B03E-A392C0443FAF}" dt="2025-05-23T20:38:57.261" v="194" actId="2696"/>
        <pc:sldMkLst>
          <pc:docMk/>
          <pc:sldMk cId="1822402304" sldId="427"/>
        </pc:sldMkLst>
      </pc:sldChg>
      <pc:sldChg chg="del">
        <pc:chgData name="Jhon Jairo Rosada Cerón" userId="9886275193c4de80" providerId="LiveId" clId="{2615902A-7E51-4E65-B03E-A392C0443FAF}" dt="2025-05-23T20:38:45.369" v="193" actId="2696"/>
        <pc:sldMkLst>
          <pc:docMk/>
          <pc:sldMk cId="2531178715" sldId="428"/>
        </pc:sldMkLst>
      </pc:sldChg>
      <pc:sldChg chg="del">
        <pc:chgData name="Jhon Jairo Rosada Cerón" userId="9886275193c4de80" providerId="LiveId" clId="{2615902A-7E51-4E65-B03E-A392C0443FAF}" dt="2025-05-23T20:38:45.369" v="193" actId="2696"/>
        <pc:sldMkLst>
          <pc:docMk/>
          <pc:sldMk cId="3061389865" sldId="429"/>
        </pc:sldMkLst>
      </pc:sldChg>
      <pc:sldChg chg="del">
        <pc:chgData name="Jhon Jairo Rosada Cerón" userId="9886275193c4de80" providerId="LiveId" clId="{2615902A-7E51-4E65-B03E-A392C0443FAF}" dt="2025-05-23T20:38:45.369" v="193" actId="2696"/>
        <pc:sldMkLst>
          <pc:docMk/>
          <pc:sldMk cId="7857186" sldId="430"/>
        </pc:sldMkLst>
      </pc:sldChg>
      <pc:sldChg chg="del">
        <pc:chgData name="Jhon Jairo Rosada Cerón" userId="9886275193c4de80" providerId="LiveId" clId="{2615902A-7E51-4E65-B03E-A392C0443FAF}" dt="2025-05-23T20:11:12.933" v="1" actId="2696"/>
        <pc:sldMkLst>
          <pc:docMk/>
          <pc:sldMk cId="420362121" sldId="432"/>
        </pc:sldMkLst>
      </pc:sldChg>
      <pc:sldChg chg="del">
        <pc:chgData name="Jhon Jairo Rosada Cerón" userId="9886275193c4de80" providerId="LiveId" clId="{2615902A-7E51-4E65-B03E-A392C0443FAF}" dt="2025-05-23T20:11:12.933" v="1" actId="2696"/>
        <pc:sldMkLst>
          <pc:docMk/>
          <pc:sldMk cId="2686731913" sldId="433"/>
        </pc:sldMkLst>
      </pc:sldChg>
      <pc:sldChg chg="del">
        <pc:chgData name="Jhon Jairo Rosada Cerón" userId="9886275193c4de80" providerId="LiveId" clId="{2615902A-7E51-4E65-B03E-A392C0443FAF}" dt="2025-05-23T20:11:12.933" v="1" actId="2696"/>
        <pc:sldMkLst>
          <pc:docMk/>
          <pc:sldMk cId="1826859875" sldId="434"/>
        </pc:sldMkLst>
      </pc:sldChg>
      <pc:sldChg chg="del">
        <pc:chgData name="Jhon Jairo Rosada Cerón" userId="9886275193c4de80" providerId="LiveId" clId="{2615902A-7E51-4E65-B03E-A392C0443FAF}" dt="2025-05-23T20:11:12.933" v="1" actId="2696"/>
        <pc:sldMkLst>
          <pc:docMk/>
          <pc:sldMk cId="4156549630" sldId="436"/>
        </pc:sldMkLst>
      </pc:sldChg>
      <pc:sldChg chg="del">
        <pc:chgData name="Jhon Jairo Rosada Cerón" userId="9886275193c4de80" providerId="LiveId" clId="{2615902A-7E51-4E65-B03E-A392C0443FAF}" dt="2025-05-23T20:11:12.933" v="1" actId="2696"/>
        <pc:sldMkLst>
          <pc:docMk/>
          <pc:sldMk cId="3495166775" sldId="439"/>
        </pc:sldMkLst>
      </pc:sldChg>
      <pc:sldChg chg="del">
        <pc:chgData name="Jhon Jairo Rosada Cerón" userId="9886275193c4de80" providerId="LiveId" clId="{2615902A-7E51-4E65-B03E-A392C0443FAF}" dt="2025-05-23T20:11:52.506" v="2" actId="2696"/>
        <pc:sldMkLst>
          <pc:docMk/>
          <pc:sldMk cId="2359928290" sldId="440"/>
        </pc:sldMkLst>
      </pc:sldChg>
      <pc:sldChg chg="del">
        <pc:chgData name="Jhon Jairo Rosada Cerón" userId="9886275193c4de80" providerId="LiveId" clId="{2615902A-7E51-4E65-B03E-A392C0443FAF}" dt="2025-05-23T20:11:12.933" v="1" actId="2696"/>
        <pc:sldMkLst>
          <pc:docMk/>
          <pc:sldMk cId="2388699234" sldId="441"/>
        </pc:sldMkLst>
      </pc:sldChg>
      <pc:sldChg chg="del">
        <pc:chgData name="Jhon Jairo Rosada Cerón" userId="9886275193c4de80" providerId="LiveId" clId="{2615902A-7E51-4E65-B03E-A392C0443FAF}" dt="2025-05-23T20:11:52.506" v="2" actId="2696"/>
        <pc:sldMkLst>
          <pc:docMk/>
          <pc:sldMk cId="1349344744" sldId="442"/>
        </pc:sldMkLst>
      </pc:sldChg>
      <pc:sldChg chg="del">
        <pc:chgData name="Jhon Jairo Rosada Cerón" userId="9886275193c4de80" providerId="LiveId" clId="{2615902A-7E51-4E65-B03E-A392C0443FAF}" dt="2025-05-23T20:38:15.626" v="192" actId="2696"/>
        <pc:sldMkLst>
          <pc:docMk/>
          <pc:sldMk cId="3580079275" sldId="444"/>
        </pc:sldMkLst>
      </pc:sldChg>
      <pc:sldChg chg="del">
        <pc:chgData name="Jhon Jairo Rosada Cerón" userId="9886275193c4de80" providerId="LiveId" clId="{2615902A-7E51-4E65-B03E-A392C0443FAF}" dt="2025-05-23T20:37:41.405" v="191" actId="2696"/>
        <pc:sldMkLst>
          <pc:docMk/>
          <pc:sldMk cId="1692951445" sldId="445"/>
        </pc:sldMkLst>
      </pc:sldChg>
      <pc:sldChg chg="del">
        <pc:chgData name="Jhon Jairo Rosada Cerón" userId="9886275193c4de80" providerId="LiveId" clId="{2615902A-7E51-4E65-B03E-A392C0443FAF}" dt="2025-05-23T20:37:41.405" v="191" actId="2696"/>
        <pc:sldMkLst>
          <pc:docMk/>
          <pc:sldMk cId="2558676496" sldId="446"/>
        </pc:sldMkLst>
      </pc:sldChg>
      <pc:sldChg chg="del">
        <pc:chgData name="Jhon Jairo Rosada Cerón" userId="9886275193c4de80" providerId="LiveId" clId="{2615902A-7E51-4E65-B03E-A392C0443FAF}" dt="2025-05-23T20:37:41.405" v="191" actId="2696"/>
        <pc:sldMkLst>
          <pc:docMk/>
          <pc:sldMk cId="2659046244" sldId="447"/>
        </pc:sldMkLst>
      </pc:sldChg>
      <pc:sldChg chg="del">
        <pc:chgData name="Jhon Jairo Rosada Cerón" userId="9886275193c4de80" providerId="LiveId" clId="{2615902A-7E51-4E65-B03E-A392C0443FAF}" dt="2025-05-23T20:37:41.405" v="191" actId="2696"/>
        <pc:sldMkLst>
          <pc:docMk/>
          <pc:sldMk cId="3755233372" sldId="448"/>
        </pc:sldMkLst>
      </pc:sldChg>
      <pc:sldChg chg="del">
        <pc:chgData name="Jhon Jairo Rosada Cerón" userId="9886275193c4de80" providerId="LiveId" clId="{2615902A-7E51-4E65-B03E-A392C0443FAF}" dt="2025-05-23T20:12:14.471" v="3" actId="2696"/>
        <pc:sldMkLst>
          <pc:docMk/>
          <pc:sldMk cId="1600906134" sldId="449"/>
        </pc:sldMkLst>
      </pc:sldChg>
      <pc:sldChg chg="del">
        <pc:chgData name="Jhon Jairo Rosada Cerón" userId="9886275193c4de80" providerId="LiveId" clId="{2615902A-7E51-4E65-B03E-A392C0443FAF}" dt="2025-05-23T20:14:09.105" v="6" actId="2696"/>
        <pc:sldMkLst>
          <pc:docMk/>
          <pc:sldMk cId="3197240743" sldId="450"/>
        </pc:sldMkLst>
      </pc:sldChg>
      <pc:sldChg chg="del">
        <pc:chgData name="Jhon Jairo Rosada Cerón" userId="9886275193c4de80" providerId="LiveId" clId="{2615902A-7E51-4E65-B03E-A392C0443FAF}" dt="2025-05-23T20:12:14.471" v="3" actId="2696"/>
        <pc:sldMkLst>
          <pc:docMk/>
          <pc:sldMk cId="1128822427" sldId="451"/>
        </pc:sldMkLst>
      </pc:sldChg>
      <pc:sldChg chg="del">
        <pc:chgData name="Jhon Jairo Rosada Cerón" userId="9886275193c4de80" providerId="LiveId" clId="{2615902A-7E51-4E65-B03E-A392C0443FAF}" dt="2025-05-23T20:14:09.105" v="6" actId="2696"/>
        <pc:sldMkLst>
          <pc:docMk/>
          <pc:sldMk cId="3124236442" sldId="452"/>
        </pc:sldMkLst>
      </pc:sldChg>
      <pc:sldChg chg="del">
        <pc:chgData name="Jhon Jairo Rosada Cerón" userId="9886275193c4de80" providerId="LiveId" clId="{2615902A-7E51-4E65-B03E-A392C0443FAF}" dt="2025-05-23T20:12:14.471" v="3" actId="2696"/>
        <pc:sldMkLst>
          <pc:docMk/>
          <pc:sldMk cId="127150995" sldId="453"/>
        </pc:sldMkLst>
      </pc:sldChg>
      <pc:sldChg chg="del">
        <pc:chgData name="Jhon Jairo Rosada Cerón" userId="9886275193c4de80" providerId="LiveId" clId="{2615902A-7E51-4E65-B03E-A392C0443FAF}" dt="2025-05-23T20:14:09.105" v="6" actId="2696"/>
        <pc:sldMkLst>
          <pc:docMk/>
          <pc:sldMk cId="1019648885" sldId="454"/>
        </pc:sldMkLst>
      </pc:sldChg>
      <pc:sldChg chg="del">
        <pc:chgData name="Jhon Jairo Rosada Cerón" userId="9886275193c4de80" providerId="LiveId" clId="{2615902A-7E51-4E65-B03E-A392C0443FAF}" dt="2025-05-23T20:38:15.626" v="192" actId="2696"/>
        <pc:sldMkLst>
          <pc:docMk/>
          <pc:sldMk cId="3073216569" sldId="455"/>
        </pc:sldMkLst>
      </pc:sldChg>
      <pc:sldChg chg="del">
        <pc:chgData name="Jhon Jairo Rosada Cerón" userId="9886275193c4de80" providerId="LiveId" clId="{2615902A-7E51-4E65-B03E-A392C0443FAF}" dt="2025-05-23T20:38:15.626" v="192" actId="2696"/>
        <pc:sldMkLst>
          <pc:docMk/>
          <pc:sldMk cId="2752365065" sldId="456"/>
        </pc:sldMkLst>
      </pc:sldChg>
      <pc:sldChg chg="del">
        <pc:chgData name="Jhon Jairo Rosada Cerón" userId="9886275193c4de80" providerId="LiveId" clId="{2615902A-7E51-4E65-B03E-A392C0443FAF}" dt="2025-05-23T20:38:15.626" v="192" actId="2696"/>
        <pc:sldMkLst>
          <pc:docMk/>
          <pc:sldMk cId="584684184" sldId="458"/>
        </pc:sldMkLst>
      </pc:sldChg>
      <pc:sldChg chg="del">
        <pc:chgData name="Jhon Jairo Rosada Cerón" userId="9886275193c4de80" providerId="LiveId" clId="{2615902A-7E51-4E65-B03E-A392C0443FAF}" dt="2025-05-23T20:38:15.626" v="192" actId="2696"/>
        <pc:sldMkLst>
          <pc:docMk/>
          <pc:sldMk cId="1681342976" sldId="459"/>
        </pc:sldMkLst>
      </pc:sldChg>
      <pc:sldChg chg="del">
        <pc:chgData name="Jhon Jairo Rosada Cerón" userId="9886275193c4de80" providerId="LiveId" clId="{2615902A-7E51-4E65-B03E-A392C0443FAF}" dt="2025-05-23T20:38:15.626" v="192" actId="2696"/>
        <pc:sldMkLst>
          <pc:docMk/>
          <pc:sldMk cId="755588338" sldId="461"/>
        </pc:sldMkLst>
      </pc:sldChg>
      <pc:sldChg chg="del">
        <pc:chgData name="Jhon Jairo Rosada Cerón" userId="9886275193c4de80" providerId="LiveId" clId="{2615902A-7E51-4E65-B03E-A392C0443FAF}" dt="2025-05-23T20:38:15.626" v="192" actId="2696"/>
        <pc:sldMkLst>
          <pc:docMk/>
          <pc:sldMk cId="404974754" sldId="462"/>
        </pc:sldMkLst>
      </pc:sldChg>
      <pc:sldChg chg="del">
        <pc:chgData name="Jhon Jairo Rosada Cerón" userId="9886275193c4de80" providerId="LiveId" clId="{2615902A-7E51-4E65-B03E-A392C0443FAF}" dt="2025-05-23T20:15:00.947" v="8" actId="2696"/>
        <pc:sldMkLst>
          <pc:docMk/>
          <pc:sldMk cId="3616772914" sldId="466"/>
        </pc:sldMkLst>
      </pc:sldChg>
      <pc:sldChg chg="del">
        <pc:chgData name="Jhon Jairo Rosada Cerón" userId="9886275193c4de80" providerId="LiveId" clId="{2615902A-7E51-4E65-B03E-A392C0443FAF}" dt="2025-05-23T20:15:00.947" v="8" actId="2696"/>
        <pc:sldMkLst>
          <pc:docMk/>
          <pc:sldMk cId="475309096" sldId="467"/>
        </pc:sldMkLst>
      </pc:sldChg>
      <pc:sldChg chg="del">
        <pc:chgData name="Jhon Jairo Rosada Cerón" userId="9886275193c4de80" providerId="LiveId" clId="{2615902A-7E51-4E65-B03E-A392C0443FAF}" dt="2025-05-23T20:15:00.947" v="8" actId="2696"/>
        <pc:sldMkLst>
          <pc:docMk/>
          <pc:sldMk cId="680813581" sldId="468"/>
        </pc:sldMkLst>
      </pc:sldChg>
      <pc:sldChg chg="del">
        <pc:chgData name="Jhon Jairo Rosada Cerón" userId="9886275193c4de80" providerId="LiveId" clId="{2615902A-7E51-4E65-B03E-A392C0443FAF}" dt="2025-05-23T20:15:00.947" v="8" actId="2696"/>
        <pc:sldMkLst>
          <pc:docMk/>
          <pc:sldMk cId="2762448905" sldId="474"/>
        </pc:sldMkLst>
      </pc:sldChg>
      <pc:sldChg chg="del">
        <pc:chgData name="Jhon Jairo Rosada Cerón" userId="9886275193c4de80" providerId="LiveId" clId="{2615902A-7E51-4E65-B03E-A392C0443FAF}" dt="2025-05-23T20:15:00.947" v="8" actId="2696"/>
        <pc:sldMkLst>
          <pc:docMk/>
          <pc:sldMk cId="4094426276" sldId="475"/>
        </pc:sldMkLst>
      </pc:sldChg>
      <pc:sldChg chg="del">
        <pc:chgData name="Jhon Jairo Rosada Cerón" userId="9886275193c4de80" providerId="LiveId" clId="{2615902A-7E51-4E65-B03E-A392C0443FAF}" dt="2025-05-23T20:15:00.947" v="8" actId="2696"/>
        <pc:sldMkLst>
          <pc:docMk/>
          <pc:sldMk cId="1061402810" sldId="476"/>
        </pc:sldMkLst>
      </pc:sldChg>
      <pc:sldChg chg="del">
        <pc:chgData name="Jhon Jairo Rosada Cerón" userId="9886275193c4de80" providerId="LiveId" clId="{2615902A-7E51-4E65-B03E-A392C0443FAF}" dt="2025-05-23T20:15:03.788" v="9" actId="2696"/>
        <pc:sldMkLst>
          <pc:docMk/>
          <pc:sldMk cId="1870560068" sldId="478"/>
        </pc:sldMkLst>
      </pc:sldChg>
      <pc:sldChg chg="del">
        <pc:chgData name="Jhon Jairo Rosada Cerón" userId="9886275193c4de80" providerId="LiveId" clId="{2615902A-7E51-4E65-B03E-A392C0443FAF}" dt="2025-05-23T20:11:12.933" v="1" actId="2696"/>
        <pc:sldMkLst>
          <pc:docMk/>
          <pc:sldMk cId="3539577536" sldId="479"/>
        </pc:sldMkLst>
      </pc:sldChg>
      <pc:sldChg chg="del">
        <pc:chgData name="Jhon Jairo Rosada Cerón" userId="9886275193c4de80" providerId="LiveId" clId="{2615902A-7E51-4E65-B03E-A392C0443FAF}" dt="2025-05-23T20:39:48.065" v="198" actId="2696"/>
        <pc:sldMkLst>
          <pc:docMk/>
          <pc:sldMk cId="1766216218" sldId="486"/>
        </pc:sldMkLst>
      </pc:sldChg>
      <pc:sldChg chg="del">
        <pc:chgData name="Jhon Jairo Rosada Cerón" userId="9886275193c4de80" providerId="LiveId" clId="{2615902A-7E51-4E65-B03E-A392C0443FAF}" dt="2025-05-23T20:39:48.065" v="198" actId="2696"/>
        <pc:sldMkLst>
          <pc:docMk/>
          <pc:sldMk cId="2737749240" sldId="487"/>
        </pc:sldMkLst>
      </pc:sldChg>
      <pc:sldChg chg="del">
        <pc:chgData name="Jhon Jairo Rosada Cerón" userId="9886275193c4de80" providerId="LiveId" clId="{2615902A-7E51-4E65-B03E-A392C0443FAF}" dt="2025-05-23T20:39:48.065" v="198" actId="2696"/>
        <pc:sldMkLst>
          <pc:docMk/>
          <pc:sldMk cId="1007822373" sldId="488"/>
        </pc:sldMkLst>
      </pc:sldChg>
      <pc:sldChg chg="del">
        <pc:chgData name="Jhon Jairo Rosada Cerón" userId="9886275193c4de80" providerId="LiveId" clId="{2615902A-7E51-4E65-B03E-A392C0443FAF}" dt="2025-05-23T20:39:48.065" v="198" actId="2696"/>
        <pc:sldMkLst>
          <pc:docMk/>
          <pc:sldMk cId="2400829351" sldId="489"/>
        </pc:sldMkLst>
      </pc:sldChg>
      <pc:sldChg chg="del">
        <pc:chgData name="Jhon Jairo Rosada Cerón" userId="9886275193c4de80" providerId="LiveId" clId="{2615902A-7E51-4E65-B03E-A392C0443FAF}" dt="2025-05-23T20:39:36.116" v="197" actId="2696"/>
        <pc:sldMkLst>
          <pc:docMk/>
          <pc:sldMk cId="275172236" sldId="494"/>
        </pc:sldMkLst>
      </pc:sldChg>
      <pc:sldChg chg="del">
        <pc:chgData name="Jhon Jairo Rosada Cerón" userId="9886275193c4de80" providerId="LiveId" clId="{2615902A-7E51-4E65-B03E-A392C0443FAF}" dt="2025-05-23T20:11:12.933" v="1" actId="2696"/>
        <pc:sldMkLst>
          <pc:docMk/>
          <pc:sldMk cId="3164125110" sldId="500"/>
        </pc:sldMkLst>
      </pc:sldChg>
      <pc:sldChg chg="del">
        <pc:chgData name="Jhon Jairo Rosada Cerón" userId="9886275193c4de80" providerId="LiveId" clId="{2615902A-7E51-4E65-B03E-A392C0443FAF}" dt="2025-05-23T20:14:09.105" v="6" actId="2696"/>
        <pc:sldMkLst>
          <pc:docMk/>
          <pc:sldMk cId="3568663902" sldId="501"/>
        </pc:sldMkLst>
      </pc:sldChg>
      <pc:sldChg chg="del">
        <pc:chgData name="Jhon Jairo Rosada Cerón" userId="9886275193c4de80" providerId="LiveId" clId="{2615902A-7E51-4E65-B03E-A392C0443FAF}" dt="2025-05-23T20:38:45.369" v="193" actId="2696"/>
        <pc:sldMkLst>
          <pc:docMk/>
          <pc:sldMk cId="3178439593" sldId="502"/>
        </pc:sldMkLst>
      </pc:sldChg>
      <pc:sldChg chg="del">
        <pc:chgData name="Jhon Jairo Rosada Cerón" userId="9886275193c4de80" providerId="LiveId" clId="{2615902A-7E51-4E65-B03E-A392C0443FAF}" dt="2025-05-23T20:37:41.405" v="191" actId="2696"/>
        <pc:sldMkLst>
          <pc:docMk/>
          <pc:sldMk cId="417895914" sldId="504"/>
        </pc:sldMkLst>
      </pc:sldChg>
      <pc:sldChg chg="del">
        <pc:chgData name="Jhon Jairo Rosada Cerón" userId="9886275193c4de80" providerId="LiveId" clId="{2615902A-7E51-4E65-B03E-A392C0443FAF}" dt="2025-05-23T20:38:57.261" v="194" actId="2696"/>
        <pc:sldMkLst>
          <pc:docMk/>
          <pc:sldMk cId="4043024834" sldId="505"/>
        </pc:sldMkLst>
      </pc:sldChg>
      <pc:sldChg chg="del">
        <pc:chgData name="Jhon Jairo Rosada Cerón" userId="9886275193c4de80" providerId="LiveId" clId="{2615902A-7E51-4E65-B03E-A392C0443FAF}" dt="2025-05-23T20:12:14.471" v="3" actId="2696"/>
        <pc:sldMkLst>
          <pc:docMk/>
          <pc:sldMk cId="3213729982" sldId="508"/>
        </pc:sldMkLst>
      </pc:sldChg>
      <pc:sldChg chg="del">
        <pc:chgData name="Jhon Jairo Rosada Cerón" userId="9886275193c4de80" providerId="LiveId" clId="{2615902A-7E51-4E65-B03E-A392C0443FAF}" dt="2025-05-23T20:14:09.105" v="6" actId="2696"/>
        <pc:sldMkLst>
          <pc:docMk/>
          <pc:sldMk cId="1321013568" sldId="509"/>
        </pc:sldMkLst>
      </pc:sldChg>
      <pc:sldChg chg="del">
        <pc:chgData name="Jhon Jairo Rosada Cerón" userId="9886275193c4de80" providerId="LiveId" clId="{2615902A-7E51-4E65-B03E-A392C0443FAF}" dt="2025-05-23T20:12:14.471" v="3" actId="2696"/>
        <pc:sldMkLst>
          <pc:docMk/>
          <pc:sldMk cId="1075753233" sldId="510"/>
        </pc:sldMkLst>
      </pc:sldChg>
      <pc:sldChg chg="del">
        <pc:chgData name="Jhon Jairo Rosada Cerón" userId="9886275193c4de80" providerId="LiveId" clId="{2615902A-7E51-4E65-B03E-A392C0443FAF}" dt="2025-05-23T20:14:09.105" v="6" actId="2696"/>
        <pc:sldMkLst>
          <pc:docMk/>
          <pc:sldMk cId="1139527525" sldId="513"/>
        </pc:sldMkLst>
      </pc:sldChg>
      <pc:sldChg chg="del">
        <pc:chgData name="Jhon Jairo Rosada Cerón" userId="9886275193c4de80" providerId="LiveId" clId="{2615902A-7E51-4E65-B03E-A392C0443FAF}" dt="2025-05-23T20:12:14.471" v="3" actId="2696"/>
        <pc:sldMkLst>
          <pc:docMk/>
          <pc:sldMk cId="87759303" sldId="515"/>
        </pc:sldMkLst>
      </pc:sldChg>
      <pc:sldChg chg="del">
        <pc:chgData name="Jhon Jairo Rosada Cerón" userId="9886275193c4de80" providerId="LiveId" clId="{2615902A-7E51-4E65-B03E-A392C0443FAF}" dt="2025-05-23T20:39:48.065" v="198" actId="2696"/>
        <pc:sldMkLst>
          <pc:docMk/>
          <pc:sldMk cId="2710866447" sldId="516"/>
        </pc:sldMkLst>
      </pc:sldChg>
      <pc:sldChg chg="del">
        <pc:chgData name="Jhon Jairo Rosada Cerón" userId="9886275193c4de80" providerId="LiveId" clId="{2615902A-7E51-4E65-B03E-A392C0443FAF}" dt="2025-05-23T20:39:36.116" v="197" actId="2696"/>
        <pc:sldMkLst>
          <pc:docMk/>
          <pc:sldMk cId="1428258105" sldId="517"/>
        </pc:sldMkLst>
      </pc:sldChg>
      <pc:sldChg chg="del">
        <pc:chgData name="Jhon Jairo Rosada Cerón" userId="9886275193c4de80" providerId="LiveId" clId="{2615902A-7E51-4E65-B03E-A392C0443FAF}" dt="2025-05-23T20:39:36.116" v="197" actId="2696"/>
        <pc:sldMkLst>
          <pc:docMk/>
          <pc:sldMk cId="2173595436" sldId="521"/>
        </pc:sldMkLst>
      </pc:sldChg>
      <pc:sldChg chg="del">
        <pc:chgData name="Jhon Jairo Rosada Cerón" userId="9886275193c4de80" providerId="LiveId" clId="{2615902A-7E51-4E65-B03E-A392C0443FAF}" dt="2025-05-23T20:39:36.116" v="197" actId="2696"/>
        <pc:sldMkLst>
          <pc:docMk/>
          <pc:sldMk cId="3537523464" sldId="522"/>
        </pc:sldMkLst>
      </pc:sldChg>
      <pc:sldChg chg="del">
        <pc:chgData name="Jhon Jairo Rosada Cerón" userId="9886275193c4de80" providerId="LiveId" clId="{2615902A-7E51-4E65-B03E-A392C0443FAF}" dt="2025-05-23T20:37:41.405" v="191" actId="2696"/>
        <pc:sldMkLst>
          <pc:docMk/>
          <pc:sldMk cId="705073670" sldId="524"/>
        </pc:sldMkLst>
      </pc:sldChg>
      <pc:sldChg chg="del">
        <pc:chgData name="Jhon Jairo Rosada Cerón" userId="9886275193c4de80" providerId="LiveId" clId="{2615902A-7E51-4E65-B03E-A392C0443FAF}" dt="2025-05-23T20:37:41.405" v="191" actId="2696"/>
        <pc:sldMkLst>
          <pc:docMk/>
          <pc:sldMk cId="1503785664" sldId="525"/>
        </pc:sldMkLst>
      </pc:sldChg>
      <pc:sldChg chg="del">
        <pc:chgData name="Jhon Jairo Rosada Cerón" userId="9886275193c4de80" providerId="LiveId" clId="{2615902A-7E51-4E65-B03E-A392C0443FAF}" dt="2025-05-23T20:37:41.405" v="191" actId="2696"/>
        <pc:sldMkLst>
          <pc:docMk/>
          <pc:sldMk cId="478932425" sldId="526"/>
        </pc:sldMkLst>
      </pc:sldChg>
      <pc:sldChg chg="del">
        <pc:chgData name="Jhon Jairo Rosada Cerón" userId="9886275193c4de80" providerId="LiveId" clId="{2615902A-7E51-4E65-B03E-A392C0443FAF}" dt="2025-05-23T20:37:41.405" v="191" actId="2696"/>
        <pc:sldMkLst>
          <pc:docMk/>
          <pc:sldMk cId="419441709" sldId="527"/>
        </pc:sldMkLst>
      </pc:sldChg>
      <pc:sldChg chg="del">
        <pc:chgData name="Jhon Jairo Rosada Cerón" userId="9886275193c4de80" providerId="LiveId" clId="{2615902A-7E51-4E65-B03E-A392C0443FAF}" dt="2025-05-23T20:37:41.405" v="191" actId="2696"/>
        <pc:sldMkLst>
          <pc:docMk/>
          <pc:sldMk cId="2618138769" sldId="528"/>
        </pc:sldMkLst>
      </pc:sldChg>
      <pc:sldChg chg="del">
        <pc:chgData name="Jhon Jairo Rosada Cerón" userId="9886275193c4de80" providerId="LiveId" clId="{2615902A-7E51-4E65-B03E-A392C0443FAF}" dt="2025-05-23T20:39:36.116" v="197" actId="2696"/>
        <pc:sldMkLst>
          <pc:docMk/>
          <pc:sldMk cId="3620329344" sldId="537"/>
        </pc:sldMkLst>
      </pc:sldChg>
      <pc:sldChg chg="del">
        <pc:chgData name="Jhon Jairo Rosada Cerón" userId="9886275193c4de80" providerId="LiveId" clId="{2615902A-7E51-4E65-B03E-A392C0443FAF}" dt="2025-05-23T20:39:36.116" v="197" actId="2696"/>
        <pc:sldMkLst>
          <pc:docMk/>
          <pc:sldMk cId="1735840267" sldId="538"/>
        </pc:sldMkLst>
      </pc:sldChg>
      <pc:sldChg chg="del">
        <pc:chgData name="Jhon Jairo Rosada Cerón" userId="9886275193c4de80" providerId="LiveId" clId="{2615902A-7E51-4E65-B03E-A392C0443FAF}" dt="2025-05-23T20:39:21.417" v="196" actId="2696"/>
        <pc:sldMkLst>
          <pc:docMk/>
          <pc:sldMk cId="55803186" sldId="540"/>
        </pc:sldMkLst>
      </pc:sldChg>
      <pc:sldChg chg="del">
        <pc:chgData name="Jhon Jairo Rosada Cerón" userId="9886275193c4de80" providerId="LiveId" clId="{2615902A-7E51-4E65-B03E-A392C0443FAF}" dt="2025-05-23T20:39:21.417" v="196" actId="2696"/>
        <pc:sldMkLst>
          <pc:docMk/>
          <pc:sldMk cId="3043190249" sldId="541"/>
        </pc:sldMkLst>
      </pc:sldChg>
      <pc:sldChg chg="del">
        <pc:chgData name="Jhon Jairo Rosada Cerón" userId="9886275193c4de80" providerId="LiveId" clId="{2615902A-7E51-4E65-B03E-A392C0443FAF}" dt="2025-05-23T20:39:08.269" v="195" actId="2696"/>
        <pc:sldMkLst>
          <pc:docMk/>
          <pc:sldMk cId="2967693545" sldId="542"/>
        </pc:sldMkLst>
      </pc:sldChg>
      <pc:sldChg chg="del">
        <pc:chgData name="Jhon Jairo Rosada Cerón" userId="9886275193c4de80" providerId="LiveId" clId="{2615902A-7E51-4E65-B03E-A392C0443FAF}" dt="2025-05-23T20:39:08.269" v="195" actId="2696"/>
        <pc:sldMkLst>
          <pc:docMk/>
          <pc:sldMk cId="3812033884" sldId="543"/>
        </pc:sldMkLst>
      </pc:sldChg>
      <pc:sldChg chg="del">
        <pc:chgData name="Jhon Jairo Rosada Cerón" userId="9886275193c4de80" providerId="LiveId" clId="{2615902A-7E51-4E65-B03E-A392C0443FAF}" dt="2025-05-23T20:39:21.417" v="196" actId="2696"/>
        <pc:sldMkLst>
          <pc:docMk/>
          <pc:sldMk cId="633803729" sldId="547"/>
        </pc:sldMkLst>
      </pc:sldChg>
      <pc:sldChg chg="del">
        <pc:chgData name="Jhon Jairo Rosada Cerón" userId="9886275193c4de80" providerId="LiveId" clId="{2615902A-7E51-4E65-B03E-A392C0443FAF}" dt="2025-05-23T20:39:21.417" v="196" actId="2696"/>
        <pc:sldMkLst>
          <pc:docMk/>
          <pc:sldMk cId="2789993632" sldId="548"/>
        </pc:sldMkLst>
      </pc:sldChg>
      <pc:sldChg chg="del">
        <pc:chgData name="Jhon Jairo Rosada Cerón" userId="9886275193c4de80" providerId="LiveId" clId="{2615902A-7E51-4E65-B03E-A392C0443FAF}" dt="2025-05-23T20:39:21.417" v="196" actId="2696"/>
        <pc:sldMkLst>
          <pc:docMk/>
          <pc:sldMk cId="2616922819" sldId="549"/>
        </pc:sldMkLst>
      </pc:sldChg>
      <pc:sldChg chg="del">
        <pc:chgData name="Jhon Jairo Rosada Cerón" userId="9886275193c4de80" providerId="LiveId" clId="{2615902A-7E51-4E65-B03E-A392C0443FAF}" dt="2025-05-23T20:39:21.417" v="196" actId="2696"/>
        <pc:sldMkLst>
          <pc:docMk/>
          <pc:sldMk cId="2629807961" sldId="550"/>
        </pc:sldMkLst>
      </pc:sldChg>
      <pc:sldChg chg="del">
        <pc:chgData name="Jhon Jairo Rosada Cerón" userId="9886275193c4de80" providerId="LiveId" clId="{2615902A-7E51-4E65-B03E-A392C0443FAF}" dt="2025-05-23T20:39:21.417" v="196" actId="2696"/>
        <pc:sldMkLst>
          <pc:docMk/>
          <pc:sldMk cId="3479483784" sldId="551"/>
        </pc:sldMkLst>
      </pc:sldChg>
      <pc:sldChg chg="del">
        <pc:chgData name="Jhon Jairo Rosada Cerón" userId="9886275193c4de80" providerId="LiveId" clId="{2615902A-7E51-4E65-B03E-A392C0443FAF}" dt="2025-05-23T20:39:21.417" v="196" actId="2696"/>
        <pc:sldMkLst>
          <pc:docMk/>
          <pc:sldMk cId="2052267701" sldId="553"/>
        </pc:sldMkLst>
      </pc:sldChg>
      <pc:sldChg chg="del">
        <pc:chgData name="Jhon Jairo Rosada Cerón" userId="9886275193c4de80" providerId="LiveId" clId="{2615902A-7E51-4E65-B03E-A392C0443FAF}" dt="2025-05-23T20:39:36.116" v="197" actId="2696"/>
        <pc:sldMkLst>
          <pc:docMk/>
          <pc:sldMk cId="4144985378" sldId="554"/>
        </pc:sldMkLst>
      </pc:sldChg>
      <pc:sldChg chg="del">
        <pc:chgData name="Jhon Jairo Rosada Cerón" userId="9886275193c4de80" providerId="LiveId" clId="{2615902A-7E51-4E65-B03E-A392C0443FAF}" dt="2025-05-23T20:39:08.269" v="195" actId="2696"/>
        <pc:sldMkLst>
          <pc:docMk/>
          <pc:sldMk cId="2370034734" sldId="555"/>
        </pc:sldMkLst>
      </pc:sldChg>
      <pc:sldChg chg="del">
        <pc:chgData name="Jhon Jairo Rosada Cerón" userId="9886275193c4de80" providerId="LiveId" clId="{2615902A-7E51-4E65-B03E-A392C0443FAF}" dt="2025-05-23T20:39:21.417" v="196" actId="2696"/>
        <pc:sldMkLst>
          <pc:docMk/>
          <pc:sldMk cId="3461210978" sldId="557"/>
        </pc:sldMkLst>
      </pc:sldChg>
      <pc:sldChg chg="del">
        <pc:chgData name="Jhon Jairo Rosada Cerón" userId="9886275193c4de80" providerId="LiveId" clId="{2615902A-7E51-4E65-B03E-A392C0443FAF}" dt="2025-05-23T20:39:21.417" v="196" actId="2696"/>
        <pc:sldMkLst>
          <pc:docMk/>
          <pc:sldMk cId="363823989" sldId="558"/>
        </pc:sldMkLst>
      </pc:sldChg>
      <pc:sldChg chg="del">
        <pc:chgData name="Jhon Jairo Rosada Cerón" userId="9886275193c4de80" providerId="LiveId" clId="{2615902A-7E51-4E65-B03E-A392C0443FAF}" dt="2025-05-23T20:39:21.417" v="196" actId="2696"/>
        <pc:sldMkLst>
          <pc:docMk/>
          <pc:sldMk cId="4025765577" sldId="559"/>
        </pc:sldMkLst>
      </pc:sldChg>
      <pc:sldChg chg="del">
        <pc:chgData name="Jhon Jairo Rosada Cerón" userId="9886275193c4de80" providerId="LiveId" clId="{2615902A-7E51-4E65-B03E-A392C0443FAF}" dt="2025-05-23T20:38:15.626" v="192" actId="2696"/>
        <pc:sldMkLst>
          <pc:docMk/>
          <pc:sldMk cId="939524870" sldId="562"/>
        </pc:sldMkLst>
      </pc:sldChg>
      <pc:sldChg chg="del">
        <pc:chgData name="Jhon Jairo Rosada Cerón" userId="9886275193c4de80" providerId="LiveId" clId="{2615902A-7E51-4E65-B03E-A392C0443FAF}" dt="2025-05-23T20:39:36.116" v="197" actId="2696"/>
        <pc:sldMkLst>
          <pc:docMk/>
          <pc:sldMk cId="1464716431" sldId="564"/>
        </pc:sldMkLst>
      </pc:sldChg>
      <pc:sldChg chg="del">
        <pc:chgData name="Jhon Jairo Rosada Cerón" userId="9886275193c4de80" providerId="LiveId" clId="{2615902A-7E51-4E65-B03E-A392C0443FAF}" dt="2025-05-23T20:39:36.116" v="197" actId="2696"/>
        <pc:sldMkLst>
          <pc:docMk/>
          <pc:sldMk cId="949403172" sldId="565"/>
        </pc:sldMkLst>
      </pc:sldChg>
      <pc:sldChg chg="del">
        <pc:chgData name="Jhon Jairo Rosada Cerón" userId="9886275193c4de80" providerId="LiveId" clId="{2615902A-7E51-4E65-B03E-A392C0443FAF}" dt="2025-05-23T20:39:08.269" v="195" actId="2696"/>
        <pc:sldMkLst>
          <pc:docMk/>
          <pc:sldMk cId="3142271937" sldId="566"/>
        </pc:sldMkLst>
      </pc:sldChg>
      <pc:sldChg chg="del">
        <pc:chgData name="Jhon Jairo Rosada Cerón" userId="9886275193c4de80" providerId="LiveId" clId="{2615902A-7E51-4E65-B03E-A392C0443FAF}" dt="2025-05-23T20:39:08.269" v="195" actId="2696"/>
        <pc:sldMkLst>
          <pc:docMk/>
          <pc:sldMk cId="1301899620" sldId="567"/>
        </pc:sldMkLst>
      </pc:sldChg>
      <pc:sldChg chg="del">
        <pc:chgData name="Jhon Jairo Rosada Cerón" userId="9886275193c4de80" providerId="LiveId" clId="{2615902A-7E51-4E65-B03E-A392C0443FAF}" dt="2025-05-23T20:39:08.269" v="195" actId="2696"/>
        <pc:sldMkLst>
          <pc:docMk/>
          <pc:sldMk cId="3400806699" sldId="568"/>
        </pc:sldMkLst>
      </pc:sldChg>
      <pc:sldChg chg="del">
        <pc:chgData name="Jhon Jairo Rosada Cerón" userId="9886275193c4de80" providerId="LiveId" clId="{2615902A-7E51-4E65-B03E-A392C0443FAF}" dt="2025-05-23T20:39:08.269" v="195" actId="2696"/>
        <pc:sldMkLst>
          <pc:docMk/>
          <pc:sldMk cId="2193075205" sldId="569"/>
        </pc:sldMkLst>
      </pc:sldChg>
      <pc:sldChg chg="del">
        <pc:chgData name="Jhon Jairo Rosada Cerón" userId="9886275193c4de80" providerId="LiveId" clId="{2615902A-7E51-4E65-B03E-A392C0443FAF}" dt="2025-05-23T20:39:21.417" v="196" actId="2696"/>
        <pc:sldMkLst>
          <pc:docMk/>
          <pc:sldMk cId="263337053" sldId="570"/>
        </pc:sldMkLst>
      </pc:sldChg>
      <pc:sldChg chg="del">
        <pc:chgData name="Jhon Jairo Rosada Cerón" userId="9886275193c4de80" providerId="LiveId" clId="{2615902A-7E51-4E65-B03E-A392C0443FAF}" dt="2025-05-23T20:39:08.269" v="195" actId="2696"/>
        <pc:sldMkLst>
          <pc:docMk/>
          <pc:sldMk cId="1764955191" sldId="572"/>
        </pc:sldMkLst>
      </pc:sldChg>
      <pc:sldChg chg="del">
        <pc:chgData name="Jhon Jairo Rosada Cerón" userId="9886275193c4de80" providerId="LiveId" clId="{2615902A-7E51-4E65-B03E-A392C0443FAF}" dt="2025-05-23T20:39:08.269" v="195" actId="2696"/>
        <pc:sldMkLst>
          <pc:docMk/>
          <pc:sldMk cId="3552325725" sldId="573"/>
        </pc:sldMkLst>
      </pc:sldChg>
      <pc:sldChg chg="del">
        <pc:chgData name="Jhon Jairo Rosada Cerón" userId="9886275193c4de80" providerId="LiveId" clId="{2615902A-7E51-4E65-B03E-A392C0443FAF}" dt="2025-05-23T20:11:12.933" v="1" actId="2696"/>
        <pc:sldMkLst>
          <pc:docMk/>
          <pc:sldMk cId="850827275" sldId="574"/>
        </pc:sldMkLst>
      </pc:sldChg>
      <pc:sldChg chg="del">
        <pc:chgData name="Jhon Jairo Rosada Cerón" userId="9886275193c4de80" providerId="LiveId" clId="{2615902A-7E51-4E65-B03E-A392C0443FAF}" dt="2025-05-23T20:11:52.506" v="2" actId="2696"/>
        <pc:sldMkLst>
          <pc:docMk/>
          <pc:sldMk cId="3739432559" sldId="576"/>
        </pc:sldMkLst>
      </pc:sldChg>
      <pc:sldChg chg="del">
        <pc:chgData name="Jhon Jairo Rosada Cerón" userId="9886275193c4de80" providerId="LiveId" clId="{2615902A-7E51-4E65-B03E-A392C0443FAF}" dt="2025-05-23T20:11:52.506" v="2" actId="2696"/>
        <pc:sldMkLst>
          <pc:docMk/>
          <pc:sldMk cId="3083591119" sldId="579"/>
        </pc:sldMkLst>
      </pc:sldChg>
      <pc:sldChg chg="del">
        <pc:chgData name="Jhon Jairo Rosada Cerón" userId="9886275193c4de80" providerId="LiveId" clId="{2615902A-7E51-4E65-B03E-A392C0443FAF}" dt="2025-05-23T20:40:10.950" v="200" actId="2696"/>
        <pc:sldMkLst>
          <pc:docMk/>
          <pc:sldMk cId="79990721" sldId="581"/>
        </pc:sldMkLst>
      </pc:sldChg>
      <pc:sldChg chg="del">
        <pc:chgData name="Jhon Jairo Rosada Cerón" userId="9886275193c4de80" providerId="LiveId" clId="{2615902A-7E51-4E65-B03E-A392C0443FAF}" dt="2025-05-23T20:40:02.339" v="199" actId="2696"/>
        <pc:sldMkLst>
          <pc:docMk/>
          <pc:sldMk cId="4206031536" sldId="582"/>
        </pc:sldMkLst>
      </pc:sldChg>
      <pc:sldChg chg="del">
        <pc:chgData name="Jhon Jairo Rosada Cerón" userId="9886275193c4de80" providerId="LiveId" clId="{2615902A-7E51-4E65-B03E-A392C0443FAF}" dt="2025-05-23T20:40:02.339" v="199" actId="2696"/>
        <pc:sldMkLst>
          <pc:docMk/>
          <pc:sldMk cId="218746313" sldId="583"/>
        </pc:sldMkLst>
      </pc:sldChg>
      <pc:sldChg chg="del">
        <pc:chgData name="Jhon Jairo Rosada Cerón" userId="9886275193c4de80" providerId="LiveId" clId="{2615902A-7E51-4E65-B03E-A392C0443FAF}" dt="2025-05-23T20:40:02.339" v="199" actId="2696"/>
        <pc:sldMkLst>
          <pc:docMk/>
          <pc:sldMk cId="912221908" sldId="584"/>
        </pc:sldMkLst>
      </pc:sldChg>
      <pc:sldChg chg="del">
        <pc:chgData name="Jhon Jairo Rosada Cerón" userId="9886275193c4de80" providerId="LiveId" clId="{2615902A-7E51-4E65-B03E-A392C0443FAF}" dt="2025-05-23T20:40:02.339" v="199" actId="2696"/>
        <pc:sldMkLst>
          <pc:docMk/>
          <pc:sldMk cId="764451470" sldId="586"/>
        </pc:sldMkLst>
      </pc:sldChg>
      <pc:sldChg chg="del">
        <pc:chgData name="Jhon Jairo Rosada Cerón" userId="9886275193c4de80" providerId="LiveId" clId="{2615902A-7E51-4E65-B03E-A392C0443FAF}" dt="2025-05-23T20:40:02.339" v="199" actId="2696"/>
        <pc:sldMkLst>
          <pc:docMk/>
          <pc:sldMk cId="2498231669" sldId="587"/>
        </pc:sldMkLst>
      </pc:sldChg>
      <pc:sldChg chg="del">
        <pc:chgData name="Jhon Jairo Rosada Cerón" userId="9886275193c4de80" providerId="LiveId" clId="{2615902A-7E51-4E65-B03E-A392C0443FAF}" dt="2025-05-23T20:40:02.339" v="199" actId="2696"/>
        <pc:sldMkLst>
          <pc:docMk/>
          <pc:sldMk cId="1251632642" sldId="590"/>
        </pc:sldMkLst>
      </pc:sldChg>
      <pc:sldChg chg="del">
        <pc:chgData name="Jhon Jairo Rosada Cerón" userId="9886275193c4de80" providerId="LiveId" clId="{2615902A-7E51-4E65-B03E-A392C0443FAF}" dt="2025-05-23T20:11:12.933" v="1" actId="2696"/>
        <pc:sldMkLst>
          <pc:docMk/>
          <pc:sldMk cId="989910748" sldId="591"/>
        </pc:sldMkLst>
      </pc:sldChg>
      <pc:sldChg chg="del">
        <pc:chgData name="Jhon Jairo Rosada Cerón" userId="9886275193c4de80" providerId="LiveId" clId="{2615902A-7E51-4E65-B03E-A392C0443FAF}" dt="2025-05-23T20:15:00.947" v="8" actId="2696"/>
        <pc:sldMkLst>
          <pc:docMk/>
          <pc:sldMk cId="3609324629" sldId="593"/>
        </pc:sldMkLst>
      </pc:sldChg>
      <pc:sldChg chg="del">
        <pc:chgData name="Jhon Jairo Rosada Cerón" userId="9886275193c4de80" providerId="LiveId" clId="{2615902A-7E51-4E65-B03E-A392C0443FAF}" dt="2025-05-23T20:14:43.445" v="7" actId="2696"/>
        <pc:sldMkLst>
          <pc:docMk/>
          <pc:sldMk cId="2920997400" sldId="594"/>
        </pc:sldMkLst>
      </pc:sldChg>
      <pc:sldChg chg="del">
        <pc:chgData name="Jhon Jairo Rosada Cerón" userId="9886275193c4de80" providerId="LiveId" clId="{2615902A-7E51-4E65-B03E-A392C0443FAF}" dt="2025-05-23T20:39:36.116" v="197" actId="2696"/>
        <pc:sldMkLst>
          <pc:docMk/>
          <pc:sldMk cId="2326471254" sldId="597"/>
        </pc:sldMkLst>
      </pc:sldChg>
      <pc:sldChg chg="del">
        <pc:chgData name="Jhon Jairo Rosada Cerón" userId="9886275193c4de80" providerId="LiveId" clId="{2615902A-7E51-4E65-B03E-A392C0443FAF}" dt="2025-05-23T20:38:57.261" v="194" actId="2696"/>
        <pc:sldMkLst>
          <pc:docMk/>
          <pc:sldMk cId="1126208923" sldId="599"/>
        </pc:sldMkLst>
      </pc:sldChg>
      <pc:sldChg chg="del">
        <pc:chgData name="Jhon Jairo Rosada Cerón" userId="9886275193c4de80" providerId="LiveId" clId="{2615902A-7E51-4E65-B03E-A392C0443FAF}" dt="2025-05-23T20:38:45.369" v="193" actId="2696"/>
        <pc:sldMkLst>
          <pc:docMk/>
          <pc:sldMk cId="1945985366" sldId="600"/>
        </pc:sldMkLst>
      </pc:sldChg>
      <pc:sldChg chg="del">
        <pc:chgData name="Jhon Jairo Rosada Cerón" userId="9886275193c4de80" providerId="LiveId" clId="{2615902A-7E51-4E65-B03E-A392C0443FAF}" dt="2025-05-23T20:37:41.405" v="191" actId="2696"/>
        <pc:sldMkLst>
          <pc:docMk/>
          <pc:sldMk cId="325812422" sldId="602"/>
        </pc:sldMkLst>
      </pc:sldChg>
      <pc:sldChg chg="del">
        <pc:chgData name="Jhon Jairo Rosada Cerón" userId="9886275193c4de80" providerId="LiveId" clId="{2615902A-7E51-4E65-B03E-A392C0443FAF}" dt="2025-05-23T20:39:36.116" v="197" actId="2696"/>
        <pc:sldMkLst>
          <pc:docMk/>
          <pc:sldMk cId="3633277788" sldId="603"/>
        </pc:sldMkLst>
      </pc:sldChg>
      <pc:sldChg chg="del">
        <pc:chgData name="Jhon Jairo Rosada Cerón" userId="9886275193c4de80" providerId="LiveId" clId="{2615902A-7E51-4E65-B03E-A392C0443FAF}" dt="2025-05-23T20:38:45.369" v="193" actId="2696"/>
        <pc:sldMkLst>
          <pc:docMk/>
          <pc:sldMk cId="2244482360" sldId="605"/>
        </pc:sldMkLst>
      </pc:sldChg>
      <pc:sldChg chg="del">
        <pc:chgData name="Jhon Jairo Rosada Cerón" userId="9886275193c4de80" providerId="LiveId" clId="{2615902A-7E51-4E65-B03E-A392C0443FAF}" dt="2025-05-23T20:39:21.417" v="196" actId="2696"/>
        <pc:sldMkLst>
          <pc:docMk/>
          <pc:sldMk cId="178122105" sldId="606"/>
        </pc:sldMkLst>
      </pc:sldChg>
      <pc:sldChg chg="del">
        <pc:chgData name="Jhon Jairo Rosada Cerón" userId="9886275193c4de80" providerId="LiveId" clId="{2615902A-7E51-4E65-B03E-A392C0443FAF}" dt="2025-05-23T20:39:36.116" v="197" actId="2696"/>
        <pc:sldMkLst>
          <pc:docMk/>
          <pc:sldMk cId="773474902" sldId="607"/>
        </pc:sldMkLst>
      </pc:sldChg>
      <pc:sldChg chg="del">
        <pc:chgData name="Jhon Jairo Rosada Cerón" userId="9886275193c4de80" providerId="LiveId" clId="{2615902A-7E51-4E65-B03E-A392C0443FAF}" dt="2025-05-23T20:39:08.269" v="195" actId="2696"/>
        <pc:sldMkLst>
          <pc:docMk/>
          <pc:sldMk cId="1305893695" sldId="608"/>
        </pc:sldMkLst>
      </pc:sldChg>
      <pc:sldChg chg="del">
        <pc:chgData name="Jhon Jairo Rosada Cerón" userId="9886275193c4de80" providerId="LiveId" clId="{2615902A-7E51-4E65-B03E-A392C0443FAF}" dt="2025-05-23T20:39:48.065" v="198" actId="2696"/>
        <pc:sldMkLst>
          <pc:docMk/>
          <pc:sldMk cId="2888226259" sldId="609"/>
        </pc:sldMkLst>
      </pc:sldChg>
      <pc:sldChg chg="del">
        <pc:chgData name="Jhon Jairo Rosada Cerón" userId="9886275193c4de80" providerId="LiveId" clId="{2615902A-7E51-4E65-B03E-A392C0443FAF}" dt="2025-05-23T20:39:48.065" v="198" actId="2696"/>
        <pc:sldMkLst>
          <pc:docMk/>
          <pc:sldMk cId="146541178" sldId="610"/>
        </pc:sldMkLst>
      </pc:sldChg>
      <pc:sldChg chg="del">
        <pc:chgData name="Jhon Jairo Rosada Cerón" userId="9886275193c4de80" providerId="LiveId" clId="{2615902A-7E51-4E65-B03E-A392C0443FAF}" dt="2025-05-23T20:39:36.116" v="197" actId="2696"/>
        <pc:sldMkLst>
          <pc:docMk/>
          <pc:sldMk cId="748658727" sldId="611"/>
        </pc:sldMkLst>
      </pc:sldChg>
      <pc:sldChg chg="del">
        <pc:chgData name="Jhon Jairo Rosada Cerón" userId="9886275193c4de80" providerId="LiveId" clId="{2615902A-7E51-4E65-B03E-A392C0443FAF}" dt="2025-05-23T20:38:15.626" v="192" actId="2696"/>
        <pc:sldMkLst>
          <pc:docMk/>
          <pc:sldMk cId="3393368326" sldId="612"/>
        </pc:sldMkLst>
      </pc:sldChg>
      <pc:sldChg chg="del">
        <pc:chgData name="Jhon Jairo Rosada Cerón" userId="9886275193c4de80" providerId="LiveId" clId="{2615902A-7E51-4E65-B03E-A392C0443FAF}" dt="2025-05-23T20:38:15.626" v="192" actId="2696"/>
        <pc:sldMkLst>
          <pc:docMk/>
          <pc:sldMk cId="1415906960" sldId="613"/>
        </pc:sldMkLst>
      </pc:sldChg>
      <pc:sldChg chg="del">
        <pc:chgData name="Jhon Jairo Rosada Cerón" userId="9886275193c4de80" providerId="LiveId" clId="{2615902A-7E51-4E65-B03E-A392C0443FAF}" dt="2025-05-23T20:38:15.626" v="192" actId="2696"/>
        <pc:sldMkLst>
          <pc:docMk/>
          <pc:sldMk cId="1821050313" sldId="614"/>
        </pc:sldMkLst>
      </pc:sldChg>
      <pc:sldChg chg="del">
        <pc:chgData name="Jhon Jairo Rosada Cerón" userId="9886275193c4de80" providerId="LiveId" clId="{2615902A-7E51-4E65-B03E-A392C0443FAF}" dt="2025-05-23T20:38:15.626" v="192" actId="2696"/>
        <pc:sldMkLst>
          <pc:docMk/>
          <pc:sldMk cId="929984212" sldId="615"/>
        </pc:sldMkLst>
      </pc:sldChg>
      <pc:sldChg chg="del">
        <pc:chgData name="Jhon Jairo Rosada Cerón" userId="9886275193c4de80" providerId="LiveId" clId="{2615902A-7E51-4E65-B03E-A392C0443FAF}" dt="2025-05-23T20:38:15.626" v="192" actId="2696"/>
        <pc:sldMkLst>
          <pc:docMk/>
          <pc:sldMk cId="2886145465" sldId="616"/>
        </pc:sldMkLst>
      </pc:sldChg>
      <pc:sldChg chg="del">
        <pc:chgData name="Jhon Jairo Rosada Cerón" userId="9886275193c4de80" providerId="LiveId" clId="{2615902A-7E51-4E65-B03E-A392C0443FAF}" dt="2025-05-23T20:38:45.369" v="193" actId="2696"/>
        <pc:sldMkLst>
          <pc:docMk/>
          <pc:sldMk cId="2169511540" sldId="618"/>
        </pc:sldMkLst>
      </pc:sldChg>
      <pc:sldChg chg="del">
        <pc:chgData name="Jhon Jairo Rosada Cerón" userId="9886275193c4de80" providerId="LiveId" clId="{2615902A-7E51-4E65-B03E-A392C0443FAF}" dt="2025-05-23T20:38:45.369" v="193" actId="2696"/>
        <pc:sldMkLst>
          <pc:docMk/>
          <pc:sldMk cId="1826739352" sldId="619"/>
        </pc:sldMkLst>
      </pc:sldChg>
      <pc:sldChg chg="del">
        <pc:chgData name="Jhon Jairo Rosada Cerón" userId="9886275193c4de80" providerId="LiveId" clId="{2615902A-7E51-4E65-B03E-A392C0443FAF}" dt="2025-05-23T20:38:45.369" v="193" actId="2696"/>
        <pc:sldMkLst>
          <pc:docMk/>
          <pc:sldMk cId="681974328" sldId="620"/>
        </pc:sldMkLst>
      </pc:sldChg>
      <pc:sldChg chg="del">
        <pc:chgData name="Jhon Jairo Rosada Cerón" userId="9886275193c4de80" providerId="LiveId" clId="{2615902A-7E51-4E65-B03E-A392C0443FAF}" dt="2025-05-23T20:11:12.933" v="1" actId="2696"/>
        <pc:sldMkLst>
          <pc:docMk/>
          <pc:sldMk cId="3735262071" sldId="623"/>
        </pc:sldMkLst>
      </pc:sldChg>
      <pc:sldChg chg="del">
        <pc:chgData name="Jhon Jairo Rosada Cerón" userId="9886275193c4de80" providerId="LiveId" clId="{2615902A-7E51-4E65-B03E-A392C0443FAF}" dt="2025-05-23T20:37:41.405" v="191" actId="2696"/>
        <pc:sldMkLst>
          <pc:docMk/>
          <pc:sldMk cId="1720336175" sldId="624"/>
        </pc:sldMkLst>
      </pc:sldChg>
      <pc:sldMasterChg chg="delSldLayout">
        <pc:chgData name="Jhon Jairo Rosada Cerón" userId="9886275193c4de80" providerId="LiveId" clId="{2615902A-7E51-4E65-B03E-A392C0443FAF}" dt="2025-05-23T20:39:48.065" v="198" actId="2696"/>
        <pc:sldMasterMkLst>
          <pc:docMk/>
          <pc:sldMasterMk cId="2596745755" sldId="2147483648"/>
        </pc:sldMasterMkLst>
        <pc:sldLayoutChg chg="del">
          <pc:chgData name="Jhon Jairo Rosada Cerón" userId="9886275193c4de80" providerId="LiveId" clId="{2615902A-7E51-4E65-B03E-A392C0443FAF}" dt="2025-05-23T20:39:48.065" v="198" actId="2696"/>
          <pc:sldLayoutMkLst>
            <pc:docMk/>
            <pc:sldMasterMk cId="2596745755" sldId="2147483648"/>
            <pc:sldLayoutMk cId="1393722436" sldId="2147483676"/>
          </pc:sldLayoutMkLst>
        </pc:sldLayoutChg>
        <pc:sldLayoutChg chg="del">
          <pc:chgData name="Jhon Jairo Rosada Cerón" userId="9886275193c4de80" providerId="LiveId" clId="{2615902A-7E51-4E65-B03E-A392C0443FAF}" dt="2025-05-23T20:39:48.065" v="198" actId="2696"/>
          <pc:sldLayoutMkLst>
            <pc:docMk/>
            <pc:sldMasterMk cId="2596745755" sldId="2147483648"/>
            <pc:sldLayoutMk cId="2931943650" sldId="2147483677"/>
          </pc:sldLayoutMkLst>
        </pc:sldLayoutChg>
        <pc:sldLayoutChg chg="del">
          <pc:chgData name="Jhon Jairo Rosada Cerón" userId="9886275193c4de80" providerId="LiveId" clId="{2615902A-7E51-4E65-B03E-A392C0443FAF}" dt="2025-05-23T20:14:09.105" v="6" actId="2696"/>
          <pc:sldLayoutMkLst>
            <pc:docMk/>
            <pc:sldMasterMk cId="2596745755" sldId="2147483648"/>
            <pc:sldLayoutMk cId="3563366972" sldId="2147483678"/>
          </pc:sldLayoutMkLst>
        </pc:sldLayoutChg>
        <pc:sldLayoutChg chg="del">
          <pc:chgData name="Jhon Jairo Rosada Cerón" userId="9886275193c4de80" providerId="LiveId" clId="{2615902A-7E51-4E65-B03E-A392C0443FAF}" dt="2025-05-23T20:38:15.626" v="192" actId="2696"/>
          <pc:sldLayoutMkLst>
            <pc:docMk/>
            <pc:sldMasterMk cId="2596745755" sldId="2147483648"/>
            <pc:sldLayoutMk cId="3471399177" sldId="214748367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92437" cy="553333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11590" y="0"/>
            <a:ext cx="2992437" cy="553333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1D962DBE-ABB8-4CF7-B83F-1F4385331B77}" type="datetimeFigureOut">
              <a:rPr lang="es-CO" smtClean="0"/>
              <a:t>07/07/2025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4463" y="1377950"/>
            <a:ext cx="6616700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90563" y="5307400"/>
            <a:ext cx="5524500" cy="4342418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10475032"/>
            <a:ext cx="2992437" cy="553332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11590" y="10475032"/>
            <a:ext cx="2992437" cy="553332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EFC9AC9A-98F9-43AE-870B-5496750454F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42979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2863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- Subtítulo y texto / espacio para imagen opc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23357" y="584831"/>
            <a:ext cx="6070522" cy="1067484"/>
          </a:xfrm>
          <a:prstGeom prst="rect">
            <a:avLst/>
          </a:prstGeom>
        </p:spPr>
        <p:txBody>
          <a:bodyPr/>
          <a:lstStyle>
            <a:lvl1pPr>
              <a:defRPr sz="35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7" name="Marcador de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623357" y="2307518"/>
            <a:ext cx="6070522" cy="29496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r>
              <a:rPr lang="es-CO" dirty="0" err="1"/>
              <a:t>Lorem</a:t>
            </a:r>
            <a:r>
              <a:rPr lang="es-CO" dirty="0"/>
              <a:t> </a:t>
            </a:r>
            <a:r>
              <a:rPr lang="es-CO" dirty="0" err="1"/>
              <a:t>ipsum</a:t>
            </a:r>
            <a:r>
              <a:rPr lang="es-CO" dirty="0"/>
              <a:t> dolor </a:t>
            </a:r>
            <a:r>
              <a:rPr lang="es-CO" dirty="0" err="1"/>
              <a:t>sit</a:t>
            </a:r>
            <a:r>
              <a:rPr lang="es-CO" dirty="0"/>
              <a:t> </a:t>
            </a:r>
            <a:r>
              <a:rPr lang="es-CO" dirty="0" err="1"/>
              <a:t>amet</a:t>
            </a:r>
            <a:r>
              <a:rPr lang="es-CO" dirty="0"/>
              <a:t>, </a:t>
            </a:r>
            <a:r>
              <a:rPr lang="es-CO" dirty="0" err="1"/>
              <a:t>consectetuer</a:t>
            </a:r>
            <a:r>
              <a:rPr lang="es-CO" dirty="0"/>
              <a:t> </a:t>
            </a:r>
            <a:r>
              <a:rPr lang="es-CO" dirty="0" err="1"/>
              <a:t>adipiscing</a:t>
            </a:r>
            <a:r>
              <a:rPr lang="es-CO" dirty="0"/>
              <a:t> </a:t>
            </a:r>
            <a:r>
              <a:rPr lang="es-CO" dirty="0" err="1"/>
              <a:t>elit</a:t>
            </a:r>
            <a:r>
              <a:rPr lang="es-CO" dirty="0"/>
              <a:t>, sed </a:t>
            </a:r>
            <a:r>
              <a:rPr lang="es-CO" dirty="0" err="1"/>
              <a:t>diam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Ut </a:t>
            </a:r>
            <a:r>
              <a:rPr lang="es-CO" dirty="0" err="1"/>
              <a:t>wisi</a:t>
            </a:r>
            <a:r>
              <a:rPr lang="es-CO" dirty="0"/>
              <a:t> </a:t>
            </a:r>
            <a:r>
              <a:rPr lang="es-CO" dirty="0" err="1"/>
              <a:t>enim</a:t>
            </a:r>
            <a:r>
              <a:rPr lang="es-CO" dirty="0"/>
              <a:t> ad </a:t>
            </a:r>
            <a:r>
              <a:rPr lang="es-CO" dirty="0" err="1"/>
              <a:t>minim</a:t>
            </a:r>
            <a:r>
              <a:rPr lang="es-CO" dirty="0"/>
              <a:t> </a:t>
            </a:r>
            <a:r>
              <a:rPr lang="es-CO" dirty="0" err="1"/>
              <a:t>veniam</a:t>
            </a:r>
            <a:r>
              <a:rPr lang="es-CO" dirty="0"/>
              <a:t>, </a:t>
            </a:r>
            <a:r>
              <a:rPr lang="es-CO" dirty="0" err="1"/>
              <a:t>quis</a:t>
            </a:r>
            <a:r>
              <a:rPr lang="es-CO" dirty="0"/>
              <a:t> </a:t>
            </a:r>
            <a:r>
              <a:rPr lang="es-CO" dirty="0" err="1"/>
              <a:t>nostrud</a:t>
            </a:r>
            <a:r>
              <a:rPr lang="es-CO" dirty="0"/>
              <a:t> </a:t>
            </a:r>
            <a:r>
              <a:rPr lang="es-CO" dirty="0" err="1"/>
              <a:t>exerci</a:t>
            </a:r>
            <a:r>
              <a:rPr lang="es-CO" dirty="0"/>
              <a:t> </a:t>
            </a:r>
            <a:r>
              <a:rPr lang="es-CO" dirty="0" err="1"/>
              <a:t>tation</a:t>
            </a:r>
            <a:r>
              <a:rPr lang="es-CO" dirty="0"/>
              <a:t> </a:t>
            </a:r>
            <a:r>
              <a:rPr lang="es-CO" dirty="0" err="1"/>
              <a:t>ullamcorper</a:t>
            </a:r>
            <a:r>
              <a:rPr lang="es-CO" dirty="0"/>
              <a:t> </a:t>
            </a:r>
            <a:r>
              <a:rPr lang="es-CO" dirty="0" err="1"/>
              <a:t>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Ut </a:t>
            </a:r>
            <a:r>
              <a:rPr lang="es-CO" dirty="0" err="1"/>
              <a:t>wisi</a:t>
            </a:r>
            <a:r>
              <a:rPr lang="es-CO" dirty="0"/>
              <a:t> </a:t>
            </a:r>
            <a:r>
              <a:rPr lang="es-CO" dirty="0" err="1"/>
              <a:t>enim</a:t>
            </a:r>
            <a:r>
              <a:rPr lang="es-CO" dirty="0"/>
              <a:t> ad </a:t>
            </a:r>
            <a:r>
              <a:rPr lang="es-CO" dirty="0" err="1"/>
              <a:t>minim</a:t>
            </a:r>
            <a:r>
              <a:rPr lang="es-CO" dirty="0"/>
              <a:t> </a:t>
            </a:r>
            <a:r>
              <a:rPr lang="es-CO" dirty="0" err="1"/>
              <a:t>veniam</a:t>
            </a:r>
            <a:r>
              <a:rPr lang="es-CO" dirty="0"/>
              <a:t>, </a:t>
            </a:r>
            <a:r>
              <a:rPr lang="es-CO" dirty="0" err="1"/>
              <a:t>quis</a:t>
            </a:r>
            <a:r>
              <a:rPr lang="es-CO" dirty="0"/>
              <a:t> </a:t>
            </a:r>
            <a:r>
              <a:rPr lang="es-CO" dirty="0" err="1"/>
              <a:t>nostrud</a:t>
            </a:r>
            <a:r>
              <a:rPr lang="es-CO" dirty="0"/>
              <a:t> </a:t>
            </a:r>
            <a:r>
              <a:rPr lang="es-CO" dirty="0" err="1"/>
              <a:t>exerci</a:t>
            </a:r>
            <a:r>
              <a:rPr lang="es-CO" dirty="0"/>
              <a:t> </a:t>
            </a:r>
            <a:r>
              <a:rPr lang="es-CO" dirty="0" err="1"/>
              <a:t>tation</a:t>
            </a:r>
            <a:r>
              <a:rPr lang="es-CO" dirty="0"/>
              <a:t> </a:t>
            </a:r>
            <a:r>
              <a:rPr lang="es-CO" dirty="0" err="1"/>
              <a:t>ullamcorper</a:t>
            </a:r>
            <a:r>
              <a:rPr lang="es-CO" dirty="0"/>
              <a:t> </a:t>
            </a:r>
            <a:r>
              <a:rPr lang="es-CO" dirty="0" err="1"/>
              <a:t>suscipit</a:t>
            </a:r>
            <a:r>
              <a:rPr lang="es-CO" dirty="0"/>
              <a:t> </a:t>
            </a:r>
            <a:r>
              <a:rPr lang="es-CO" dirty="0" err="1"/>
              <a:t>lobortis</a:t>
            </a:r>
            <a:r>
              <a:rPr lang="es-CO" dirty="0"/>
              <a:t> </a:t>
            </a:r>
            <a:r>
              <a:rPr lang="es-CO" dirty="0" err="1"/>
              <a:t>Lorem</a:t>
            </a:r>
            <a:r>
              <a:rPr lang="es-CO" dirty="0"/>
              <a:t> </a:t>
            </a:r>
            <a:r>
              <a:rPr lang="es-CO" dirty="0" err="1"/>
              <a:t>ipsum</a:t>
            </a:r>
            <a:r>
              <a:rPr lang="es-CO" dirty="0"/>
              <a:t> dolor </a:t>
            </a:r>
            <a:r>
              <a:rPr lang="es-CO" dirty="0" err="1"/>
              <a:t>sit</a:t>
            </a:r>
            <a:r>
              <a:rPr lang="es-CO" dirty="0"/>
              <a:t> </a:t>
            </a:r>
            <a:r>
              <a:rPr lang="es-CO" dirty="0" err="1"/>
              <a:t>amet</a:t>
            </a:r>
            <a:r>
              <a:rPr lang="es-CO" dirty="0"/>
              <a:t>, </a:t>
            </a:r>
            <a:r>
              <a:rPr lang="es-CO" dirty="0" err="1"/>
              <a:t>consectetuer</a:t>
            </a:r>
            <a:r>
              <a:rPr lang="es-CO" dirty="0"/>
              <a:t> </a:t>
            </a:r>
            <a:r>
              <a:rPr lang="es-CO" dirty="0" err="1"/>
              <a:t>adipiscing</a:t>
            </a:r>
            <a:r>
              <a:rPr lang="es-CO" dirty="0"/>
              <a:t> </a:t>
            </a:r>
            <a:r>
              <a:rPr lang="es-CO" dirty="0" err="1"/>
              <a:t>elit</a:t>
            </a:r>
            <a:r>
              <a:rPr lang="es-CO" dirty="0"/>
              <a:t>, sed </a:t>
            </a:r>
            <a:r>
              <a:rPr lang="es-CO" dirty="0" err="1"/>
              <a:t>diam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623357" y="1712133"/>
            <a:ext cx="6070522" cy="5953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11" name="Marcador de posición de imagen 14"/>
          <p:cNvSpPr>
            <a:spLocks noGrp="1"/>
          </p:cNvSpPr>
          <p:nvPr>
            <p:ph type="pic" sz="quarter" idx="12"/>
          </p:nvPr>
        </p:nvSpPr>
        <p:spPr>
          <a:xfrm>
            <a:off x="6758450" y="0"/>
            <a:ext cx="5433550" cy="6858000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7293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- Subtítulo y 1 texto dos columnas / espacio imagen sup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522316" y="4789450"/>
            <a:ext cx="9469582" cy="1611350"/>
          </a:xfrm>
          <a:prstGeom prst="rect">
            <a:avLst/>
          </a:prstGeom>
        </p:spPr>
        <p:txBody>
          <a:bodyPr numCol="2" spcCol="360000"/>
          <a:lstStyle>
            <a:lvl1pPr marL="0" indent="0">
              <a:buNone/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r>
              <a:rPr lang="es-CO" dirty="0" err="1"/>
              <a:t>Lorem</a:t>
            </a:r>
            <a:r>
              <a:rPr lang="es-CO" dirty="0"/>
              <a:t> </a:t>
            </a:r>
            <a:r>
              <a:rPr lang="es-CO" dirty="0" err="1"/>
              <a:t>ipsum</a:t>
            </a:r>
            <a:r>
              <a:rPr lang="es-CO" dirty="0"/>
              <a:t> dolor </a:t>
            </a:r>
            <a:r>
              <a:rPr lang="es-CO" dirty="0" err="1"/>
              <a:t>sit</a:t>
            </a:r>
            <a:r>
              <a:rPr lang="es-CO" dirty="0"/>
              <a:t> </a:t>
            </a:r>
            <a:r>
              <a:rPr lang="es-CO" dirty="0" err="1"/>
              <a:t>amet</a:t>
            </a:r>
            <a:r>
              <a:rPr lang="es-CO" dirty="0"/>
              <a:t>, </a:t>
            </a:r>
            <a:r>
              <a:rPr lang="es-CO" dirty="0" err="1"/>
              <a:t>consectetuer</a:t>
            </a:r>
            <a:r>
              <a:rPr lang="es-CO" dirty="0"/>
              <a:t> </a:t>
            </a:r>
            <a:r>
              <a:rPr lang="es-CO" dirty="0" err="1"/>
              <a:t>adipiscing</a:t>
            </a:r>
            <a:r>
              <a:rPr lang="es-CO" dirty="0"/>
              <a:t> </a:t>
            </a:r>
            <a:r>
              <a:rPr lang="es-CO" dirty="0" err="1"/>
              <a:t>elit</a:t>
            </a:r>
            <a:r>
              <a:rPr lang="es-CO" dirty="0"/>
              <a:t>, sed </a:t>
            </a:r>
            <a:r>
              <a:rPr lang="es-CO" dirty="0" err="1"/>
              <a:t>diam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Ut </a:t>
            </a:r>
            <a:r>
              <a:rPr lang="es-CO" dirty="0" err="1"/>
              <a:t>wisi</a:t>
            </a:r>
            <a:r>
              <a:rPr lang="es-CO" dirty="0"/>
              <a:t> </a:t>
            </a:r>
            <a:r>
              <a:rPr lang="es-CO" dirty="0" err="1"/>
              <a:t>enim</a:t>
            </a:r>
            <a:r>
              <a:rPr lang="es-CO" dirty="0"/>
              <a:t> ad </a:t>
            </a:r>
            <a:r>
              <a:rPr lang="es-CO" dirty="0" err="1"/>
              <a:t>minim</a:t>
            </a:r>
            <a:r>
              <a:rPr lang="es-CO" dirty="0"/>
              <a:t> </a:t>
            </a:r>
            <a:r>
              <a:rPr lang="es-CO" dirty="0" err="1"/>
              <a:t>veniam</a:t>
            </a:r>
            <a:r>
              <a:rPr lang="es-CO" dirty="0"/>
              <a:t>, </a:t>
            </a:r>
            <a:r>
              <a:rPr lang="es-CO" dirty="0" err="1"/>
              <a:t>quis</a:t>
            </a:r>
            <a:r>
              <a:rPr lang="es-CO" dirty="0"/>
              <a:t> </a:t>
            </a:r>
            <a:r>
              <a:rPr lang="es-CO" dirty="0" err="1"/>
              <a:t>nostrud</a:t>
            </a:r>
            <a:r>
              <a:rPr lang="es-CO" dirty="0"/>
              <a:t> </a:t>
            </a:r>
            <a:r>
              <a:rPr lang="es-CO" dirty="0" err="1"/>
              <a:t>exerci</a:t>
            </a:r>
            <a:r>
              <a:rPr lang="es-CO" dirty="0"/>
              <a:t> </a:t>
            </a:r>
            <a:r>
              <a:rPr lang="es-CO" dirty="0" err="1"/>
              <a:t>tation</a:t>
            </a:r>
            <a:r>
              <a:rPr lang="es-CO" dirty="0"/>
              <a:t> </a:t>
            </a:r>
            <a:r>
              <a:rPr lang="es-CO" dirty="0" err="1"/>
              <a:t>ullamcorper</a:t>
            </a:r>
            <a:r>
              <a:rPr lang="es-CO" dirty="0"/>
              <a:t> </a:t>
            </a:r>
            <a:r>
              <a:rPr lang="es-CO" dirty="0" err="1"/>
              <a:t>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Ut </a:t>
            </a:r>
            <a:r>
              <a:rPr lang="es-CO" dirty="0" err="1"/>
              <a:t>wisi</a:t>
            </a:r>
            <a:r>
              <a:rPr lang="es-CO" dirty="0"/>
              <a:t> </a:t>
            </a:r>
            <a:r>
              <a:rPr lang="es-CO" dirty="0" err="1"/>
              <a:t>enim</a:t>
            </a:r>
            <a:r>
              <a:rPr lang="es-CO" dirty="0"/>
              <a:t> ad </a:t>
            </a:r>
            <a:r>
              <a:rPr lang="es-CO" dirty="0" err="1"/>
              <a:t>minim</a:t>
            </a:r>
            <a:r>
              <a:rPr lang="es-CO" dirty="0"/>
              <a:t> </a:t>
            </a:r>
            <a:r>
              <a:rPr lang="es-CO" dirty="0" err="1"/>
              <a:t>veniam</a:t>
            </a:r>
            <a:r>
              <a:rPr lang="es-CO" dirty="0"/>
              <a:t>, </a:t>
            </a:r>
            <a:r>
              <a:rPr lang="es-CO" dirty="0" err="1"/>
              <a:t>quis</a:t>
            </a:r>
            <a:r>
              <a:rPr lang="es-CO" dirty="0"/>
              <a:t> </a:t>
            </a:r>
            <a:r>
              <a:rPr lang="es-CO" dirty="0" err="1"/>
              <a:t>nostrud</a:t>
            </a:r>
            <a:r>
              <a:rPr lang="es-CO" dirty="0"/>
              <a:t> </a:t>
            </a:r>
            <a:r>
              <a:rPr lang="es-CO" dirty="0" err="1"/>
              <a:t>exerci</a:t>
            </a:r>
            <a:r>
              <a:rPr lang="es-CO" dirty="0"/>
              <a:t> </a:t>
            </a:r>
            <a:r>
              <a:rPr lang="es-CO" dirty="0" err="1"/>
              <a:t>tation</a:t>
            </a:r>
            <a:r>
              <a:rPr lang="es-CO" dirty="0"/>
              <a:t> </a:t>
            </a:r>
            <a:r>
              <a:rPr lang="es-CO" dirty="0" err="1"/>
              <a:t>ullamcorper</a:t>
            </a:r>
            <a:r>
              <a:rPr lang="es-CO" dirty="0"/>
              <a:t> </a:t>
            </a:r>
            <a:r>
              <a:rPr lang="es-CO" dirty="0" err="1"/>
              <a:t>suscipit</a:t>
            </a:r>
            <a:r>
              <a:rPr lang="es-CO" dirty="0"/>
              <a:t> </a:t>
            </a:r>
            <a:r>
              <a:rPr lang="es-CO" dirty="0" err="1"/>
              <a:t>lobortis</a:t>
            </a:r>
            <a:r>
              <a:rPr lang="es-CO" dirty="0"/>
              <a:t> </a:t>
            </a:r>
            <a:r>
              <a:rPr lang="es-CO" dirty="0" err="1"/>
              <a:t>Lorem</a:t>
            </a:r>
            <a:r>
              <a:rPr lang="es-CO" dirty="0"/>
              <a:t> </a:t>
            </a:r>
            <a:r>
              <a:rPr lang="es-CO" dirty="0" err="1"/>
              <a:t>ipsum</a:t>
            </a:r>
            <a:r>
              <a:rPr lang="es-CO" dirty="0"/>
              <a:t> dolor </a:t>
            </a:r>
            <a:r>
              <a:rPr lang="es-CO" dirty="0" err="1"/>
              <a:t>sit</a:t>
            </a:r>
            <a:r>
              <a:rPr lang="es-CO" dirty="0"/>
              <a:t> </a:t>
            </a:r>
            <a:r>
              <a:rPr lang="es-CO" dirty="0" err="1"/>
              <a:t>amet</a:t>
            </a:r>
            <a:r>
              <a:rPr lang="es-CO" dirty="0"/>
              <a:t>, </a:t>
            </a:r>
            <a:r>
              <a:rPr lang="es-CO" dirty="0" err="1"/>
              <a:t>consectetuer</a:t>
            </a:r>
            <a:r>
              <a:rPr lang="es-CO" dirty="0"/>
              <a:t> </a:t>
            </a:r>
            <a:r>
              <a:rPr lang="es-CO" dirty="0" err="1"/>
              <a:t>adipiscing</a:t>
            </a:r>
            <a:r>
              <a:rPr lang="es-CO" dirty="0"/>
              <a:t> </a:t>
            </a:r>
            <a:r>
              <a:rPr lang="es-CO" dirty="0" err="1"/>
              <a:t>elit</a:t>
            </a:r>
            <a:r>
              <a:rPr lang="es-CO" dirty="0"/>
              <a:t>, sed </a:t>
            </a:r>
            <a:r>
              <a:rPr lang="es-CO" dirty="0" err="1"/>
              <a:t>diam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</a:t>
            </a:r>
          </a:p>
        </p:txBody>
      </p:sp>
      <p:sp>
        <p:nvSpPr>
          <p:cNvPr id="7" name="Título 5"/>
          <p:cNvSpPr>
            <a:spLocks noGrp="1"/>
          </p:cNvSpPr>
          <p:nvPr>
            <p:ph type="title"/>
          </p:nvPr>
        </p:nvSpPr>
        <p:spPr>
          <a:xfrm>
            <a:off x="522316" y="3465773"/>
            <a:ext cx="5976644" cy="873470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rgbClr val="0A63AC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8" name="Marcador de texto 12"/>
          <p:cNvSpPr>
            <a:spLocks noGrp="1"/>
          </p:cNvSpPr>
          <p:nvPr>
            <p:ph type="body" sz="quarter" idx="11"/>
          </p:nvPr>
        </p:nvSpPr>
        <p:spPr>
          <a:xfrm>
            <a:off x="522316" y="4339243"/>
            <a:ext cx="5976644" cy="3574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2B2C6A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dirty="0"/>
              <a:t>Editar el estilo de texto del patrón</a:t>
            </a:r>
            <a:endParaRPr lang="es-CO" dirty="0"/>
          </a:p>
        </p:txBody>
      </p:sp>
      <p:sp>
        <p:nvSpPr>
          <p:cNvPr id="9" name="Marcador de posición de imagen 14"/>
          <p:cNvSpPr>
            <a:spLocks noGrp="1"/>
          </p:cNvSpPr>
          <p:nvPr>
            <p:ph type="pic" sz="quarter" idx="12"/>
          </p:nvPr>
        </p:nvSpPr>
        <p:spPr>
          <a:xfrm>
            <a:off x="522316" y="0"/>
            <a:ext cx="3541019" cy="3241964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10" name="Marcador de posición de imagen 14"/>
          <p:cNvSpPr>
            <a:spLocks noGrp="1"/>
          </p:cNvSpPr>
          <p:nvPr>
            <p:ph type="pic" sz="quarter" idx="13"/>
          </p:nvPr>
        </p:nvSpPr>
        <p:spPr>
          <a:xfrm>
            <a:off x="4232563" y="0"/>
            <a:ext cx="3541019" cy="3241964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11" name="Marcador de posición de imagen 14"/>
          <p:cNvSpPr>
            <a:spLocks noGrp="1"/>
          </p:cNvSpPr>
          <p:nvPr>
            <p:ph type="pic" sz="quarter" idx="14"/>
          </p:nvPr>
        </p:nvSpPr>
        <p:spPr>
          <a:xfrm>
            <a:off x="7942810" y="0"/>
            <a:ext cx="3541019" cy="3241964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54463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- Subtítulo y texto / espacio para 1 imagen op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 hasCustomPrompt="1"/>
          </p:nvPr>
        </p:nvSpPr>
        <p:spPr>
          <a:xfrm>
            <a:off x="506979" y="1000467"/>
            <a:ext cx="5029297" cy="1067484"/>
          </a:xfrm>
          <a:prstGeom prst="rect">
            <a:avLst/>
          </a:prstGeom>
        </p:spPr>
        <p:txBody>
          <a:bodyPr/>
          <a:lstStyle>
            <a:lvl1pPr>
              <a:defRPr sz="35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Haga clic para modificar título</a:t>
            </a:r>
            <a:endParaRPr lang="es-CO" dirty="0"/>
          </a:p>
        </p:txBody>
      </p:sp>
      <p:sp>
        <p:nvSpPr>
          <p:cNvPr id="7" name="Marcador de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506979" y="2814594"/>
            <a:ext cx="5029297" cy="2430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r>
              <a:rPr lang="es-CO" dirty="0" err="1"/>
              <a:t>Lorem</a:t>
            </a:r>
            <a:r>
              <a:rPr lang="es-CO" dirty="0"/>
              <a:t> </a:t>
            </a:r>
            <a:r>
              <a:rPr lang="es-CO" dirty="0" err="1"/>
              <a:t>ipsum</a:t>
            </a:r>
            <a:r>
              <a:rPr lang="es-CO" dirty="0"/>
              <a:t> dolor </a:t>
            </a:r>
            <a:r>
              <a:rPr lang="es-CO" dirty="0" err="1"/>
              <a:t>sit</a:t>
            </a:r>
            <a:r>
              <a:rPr lang="es-CO" dirty="0"/>
              <a:t> </a:t>
            </a:r>
            <a:r>
              <a:rPr lang="es-CO" dirty="0" err="1"/>
              <a:t>amet</a:t>
            </a:r>
            <a:r>
              <a:rPr lang="es-CO" dirty="0"/>
              <a:t>, </a:t>
            </a:r>
            <a:r>
              <a:rPr lang="es-CO" dirty="0" err="1"/>
              <a:t>consectetuer</a:t>
            </a:r>
            <a:r>
              <a:rPr lang="es-CO" dirty="0"/>
              <a:t> </a:t>
            </a:r>
            <a:r>
              <a:rPr lang="es-CO" dirty="0" err="1"/>
              <a:t>adipiscing</a:t>
            </a:r>
            <a:r>
              <a:rPr lang="es-CO" dirty="0"/>
              <a:t> </a:t>
            </a:r>
            <a:r>
              <a:rPr lang="es-CO" dirty="0" err="1"/>
              <a:t>elit</a:t>
            </a:r>
            <a:r>
              <a:rPr lang="es-CO" dirty="0"/>
              <a:t>, sed </a:t>
            </a:r>
            <a:r>
              <a:rPr lang="es-CO" dirty="0" err="1"/>
              <a:t>diam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Ut </a:t>
            </a:r>
            <a:r>
              <a:rPr lang="es-CO" dirty="0" err="1"/>
              <a:t>wisi</a:t>
            </a:r>
            <a:r>
              <a:rPr lang="es-CO" dirty="0"/>
              <a:t> </a:t>
            </a:r>
            <a:r>
              <a:rPr lang="es-CO" dirty="0" err="1"/>
              <a:t>enim</a:t>
            </a:r>
            <a:r>
              <a:rPr lang="es-CO" dirty="0"/>
              <a:t> ad </a:t>
            </a:r>
            <a:r>
              <a:rPr lang="es-CO" dirty="0" err="1"/>
              <a:t>minim</a:t>
            </a:r>
            <a:r>
              <a:rPr lang="es-CO" dirty="0"/>
              <a:t> </a:t>
            </a:r>
            <a:r>
              <a:rPr lang="es-CO" dirty="0" err="1"/>
              <a:t>veniam</a:t>
            </a:r>
            <a:r>
              <a:rPr lang="es-CO" dirty="0"/>
              <a:t>, </a:t>
            </a:r>
            <a:r>
              <a:rPr lang="es-CO" dirty="0" err="1"/>
              <a:t>quis</a:t>
            </a:r>
            <a:r>
              <a:rPr lang="es-CO" dirty="0"/>
              <a:t> </a:t>
            </a:r>
            <a:r>
              <a:rPr lang="es-CO" dirty="0" err="1"/>
              <a:t>nostrud</a:t>
            </a:r>
            <a:r>
              <a:rPr lang="es-CO" dirty="0"/>
              <a:t> </a:t>
            </a:r>
            <a:r>
              <a:rPr lang="es-CO" dirty="0" err="1"/>
              <a:t>exerci</a:t>
            </a:r>
            <a:r>
              <a:rPr lang="es-CO" dirty="0"/>
              <a:t> </a:t>
            </a:r>
            <a:r>
              <a:rPr lang="es-CO" dirty="0" err="1"/>
              <a:t>tation</a:t>
            </a:r>
            <a:r>
              <a:rPr lang="es-CO" dirty="0"/>
              <a:t> </a:t>
            </a:r>
            <a:r>
              <a:rPr lang="es-CO" dirty="0" err="1"/>
              <a:t>ullamcorper</a:t>
            </a:r>
            <a:r>
              <a:rPr lang="es-CO" dirty="0"/>
              <a:t> </a:t>
            </a:r>
            <a:r>
              <a:rPr lang="es-CO" dirty="0" err="1"/>
              <a:t>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Ut </a:t>
            </a:r>
            <a:r>
              <a:rPr lang="es-CO" dirty="0" err="1"/>
              <a:t>wisi</a:t>
            </a:r>
            <a:r>
              <a:rPr lang="es-CO" dirty="0"/>
              <a:t> </a:t>
            </a:r>
            <a:r>
              <a:rPr lang="es-CO" dirty="0" err="1"/>
              <a:t>enim</a:t>
            </a:r>
            <a:r>
              <a:rPr lang="es-CO" dirty="0"/>
              <a:t> ad </a:t>
            </a:r>
            <a:r>
              <a:rPr lang="es-CO" dirty="0" err="1"/>
              <a:t>minim</a:t>
            </a:r>
            <a:r>
              <a:rPr lang="es-CO" dirty="0"/>
              <a:t> </a:t>
            </a:r>
            <a:r>
              <a:rPr lang="es-CO" dirty="0" err="1"/>
              <a:t>veniam</a:t>
            </a:r>
            <a:r>
              <a:rPr lang="es-CO" dirty="0"/>
              <a:t>, </a:t>
            </a:r>
            <a:r>
              <a:rPr lang="es-CO" dirty="0" err="1"/>
              <a:t>quis</a:t>
            </a:r>
            <a:r>
              <a:rPr lang="es-CO" dirty="0"/>
              <a:t> </a:t>
            </a:r>
            <a:r>
              <a:rPr lang="es-CO" dirty="0" err="1"/>
              <a:t>nostrud</a:t>
            </a:r>
            <a:r>
              <a:rPr lang="es-CO" dirty="0"/>
              <a:t> </a:t>
            </a:r>
            <a:r>
              <a:rPr lang="es-CO" dirty="0" err="1"/>
              <a:t>exerci</a:t>
            </a:r>
            <a:r>
              <a:rPr lang="es-CO" dirty="0"/>
              <a:t> </a:t>
            </a:r>
            <a:r>
              <a:rPr lang="es-CO" dirty="0" err="1"/>
              <a:t>tation</a:t>
            </a:r>
            <a:r>
              <a:rPr lang="es-CO" dirty="0"/>
              <a:t> </a:t>
            </a:r>
            <a:r>
              <a:rPr lang="es-CO" dirty="0" err="1"/>
              <a:t>ullamcorper</a:t>
            </a:r>
            <a:r>
              <a:rPr lang="es-CO" dirty="0"/>
              <a:t> </a:t>
            </a:r>
            <a:r>
              <a:rPr lang="es-CO" dirty="0" err="1"/>
              <a:t>suscipit</a:t>
            </a:r>
            <a:r>
              <a:rPr lang="es-CO" dirty="0"/>
              <a:t> </a:t>
            </a:r>
            <a:r>
              <a:rPr lang="es-CO" dirty="0" err="1"/>
              <a:t>lobortis</a:t>
            </a:r>
            <a:r>
              <a:rPr lang="es-CO" dirty="0"/>
              <a:t> .</a:t>
            </a:r>
          </a:p>
        </p:txBody>
      </p:sp>
      <p:sp>
        <p:nvSpPr>
          <p:cNvPr id="10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507510" y="2084403"/>
            <a:ext cx="5028766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F7AF3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11" name="Marcador de posición de imagen 14"/>
          <p:cNvSpPr>
            <a:spLocks noGrp="1"/>
          </p:cNvSpPr>
          <p:nvPr>
            <p:ph type="pic" sz="quarter" idx="12"/>
          </p:nvPr>
        </p:nvSpPr>
        <p:spPr>
          <a:xfrm>
            <a:off x="5760720" y="0"/>
            <a:ext cx="6431280" cy="6858000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2683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- Subtítulo y texto / espacio para 1 imagen opc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 hasCustomPrompt="1"/>
          </p:nvPr>
        </p:nvSpPr>
        <p:spPr>
          <a:xfrm>
            <a:off x="6708274" y="1000467"/>
            <a:ext cx="5029297" cy="1067484"/>
          </a:xfrm>
          <a:prstGeom prst="rect">
            <a:avLst/>
          </a:prstGeom>
        </p:spPr>
        <p:txBody>
          <a:bodyPr/>
          <a:lstStyle>
            <a:lvl1pPr>
              <a:defRPr sz="35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Haga clic para modificar título</a:t>
            </a:r>
            <a:endParaRPr lang="es-CO" dirty="0"/>
          </a:p>
        </p:txBody>
      </p:sp>
      <p:sp>
        <p:nvSpPr>
          <p:cNvPr id="7" name="Marcador de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6708274" y="2814594"/>
            <a:ext cx="5029297" cy="2430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r>
              <a:rPr lang="es-CO" dirty="0" err="1"/>
              <a:t>Lorem</a:t>
            </a:r>
            <a:r>
              <a:rPr lang="es-CO" dirty="0"/>
              <a:t> </a:t>
            </a:r>
            <a:r>
              <a:rPr lang="es-CO" dirty="0" err="1"/>
              <a:t>ipsum</a:t>
            </a:r>
            <a:r>
              <a:rPr lang="es-CO" dirty="0"/>
              <a:t> dolor </a:t>
            </a:r>
            <a:r>
              <a:rPr lang="es-CO" dirty="0" err="1"/>
              <a:t>sit</a:t>
            </a:r>
            <a:r>
              <a:rPr lang="es-CO" dirty="0"/>
              <a:t> </a:t>
            </a:r>
            <a:r>
              <a:rPr lang="es-CO" dirty="0" err="1"/>
              <a:t>amet</a:t>
            </a:r>
            <a:r>
              <a:rPr lang="es-CO" dirty="0"/>
              <a:t>, </a:t>
            </a:r>
            <a:r>
              <a:rPr lang="es-CO" dirty="0" err="1"/>
              <a:t>consectetuer</a:t>
            </a:r>
            <a:r>
              <a:rPr lang="es-CO" dirty="0"/>
              <a:t> </a:t>
            </a:r>
            <a:r>
              <a:rPr lang="es-CO" dirty="0" err="1"/>
              <a:t>adipiscing</a:t>
            </a:r>
            <a:r>
              <a:rPr lang="es-CO" dirty="0"/>
              <a:t> </a:t>
            </a:r>
            <a:r>
              <a:rPr lang="es-CO" dirty="0" err="1"/>
              <a:t>elit</a:t>
            </a:r>
            <a:r>
              <a:rPr lang="es-CO" dirty="0"/>
              <a:t>, sed </a:t>
            </a:r>
            <a:r>
              <a:rPr lang="es-CO" dirty="0" err="1"/>
              <a:t>diam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Ut </a:t>
            </a:r>
            <a:r>
              <a:rPr lang="es-CO" dirty="0" err="1"/>
              <a:t>wisi</a:t>
            </a:r>
            <a:r>
              <a:rPr lang="es-CO" dirty="0"/>
              <a:t> </a:t>
            </a:r>
            <a:r>
              <a:rPr lang="es-CO" dirty="0" err="1"/>
              <a:t>enim</a:t>
            </a:r>
            <a:r>
              <a:rPr lang="es-CO" dirty="0"/>
              <a:t> ad </a:t>
            </a:r>
            <a:r>
              <a:rPr lang="es-CO" dirty="0" err="1"/>
              <a:t>minim</a:t>
            </a:r>
            <a:r>
              <a:rPr lang="es-CO" dirty="0"/>
              <a:t> </a:t>
            </a:r>
            <a:r>
              <a:rPr lang="es-CO" dirty="0" err="1"/>
              <a:t>veniam</a:t>
            </a:r>
            <a:r>
              <a:rPr lang="es-CO" dirty="0"/>
              <a:t>, </a:t>
            </a:r>
            <a:r>
              <a:rPr lang="es-CO" dirty="0" err="1"/>
              <a:t>quis</a:t>
            </a:r>
            <a:r>
              <a:rPr lang="es-CO" dirty="0"/>
              <a:t> </a:t>
            </a:r>
            <a:r>
              <a:rPr lang="es-CO" dirty="0" err="1"/>
              <a:t>nostrud</a:t>
            </a:r>
            <a:r>
              <a:rPr lang="es-CO" dirty="0"/>
              <a:t> </a:t>
            </a:r>
            <a:r>
              <a:rPr lang="es-CO" dirty="0" err="1"/>
              <a:t>exerci</a:t>
            </a:r>
            <a:r>
              <a:rPr lang="es-CO" dirty="0"/>
              <a:t> </a:t>
            </a:r>
            <a:r>
              <a:rPr lang="es-CO" dirty="0" err="1"/>
              <a:t>tation</a:t>
            </a:r>
            <a:r>
              <a:rPr lang="es-CO" dirty="0"/>
              <a:t> </a:t>
            </a:r>
            <a:r>
              <a:rPr lang="es-CO" dirty="0" err="1"/>
              <a:t>ullamcorper</a:t>
            </a:r>
            <a:r>
              <a:rPr lang="es-CO" dirty="0"/>
              <a:t> </a:t>
            </a:r>
            <a:r>
              <a:rPr lang="es-CO" dirty="0" err="1"/>
              <a:t>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Ut </a:t>
            </a:r>
            <a:r>
              <a:rPr lang="es-CO" dirty="0" err="1"/>
              <a:t>wisi</a:t>
            </a:r>
            <a:r>
              <a:rPr lang="es-CO" dirty="0"/>
              <a:t> </a:t>
            </a:r>
            <a:r>
              <a:rPr lang="es-CO" dirty="0" err="1"/>
              <a:t>enim</a:t>
            </a:r>
            <a:r>
              <a:rPr lang="es-CO" dirty="0"/>
              <a:t> ad </a:t>
            </a:r>
            <a:r>
              <a:rPr lang="es-CO" dirty="0" err="1"/>
              <a:t>minim</a:t>
            </a:r>
            <a:r>
              <a:rPr lang="es-CO" dirty="0"/>
              <a:t> </a:t>
            </a:r>
            <a:r>
              <a:rPr lang="es-CO" dirty="0" err="1"/>
              <a:t>veniam</a:t>
            </a:r>
            <a:r>
              <a:rPr lang="es-CO" dirty="0"/>
              <a:t>, </a:t>
            </a:r>
            <a:r>
              <a:rPr lang="es-CO" dirty="0" err="1"/>
              <a:t>quis</a:t>
            </a:r>
            <a:r>
              <a:rPr lang="es-CO" dirty="0"/>
              <a:t> </a:t>
            </a:r>
            <a:r>
              <a:rPr lang="es-CO" dirty="0" err="1"/>
              <a:t>nostrud</a:t>
            </a:r>
            <a:r>
              <a:rPr lang="es-CO" dirty="0"/>
              <a:t> </a:t>
            </a:r>
            <a:r>
              <a:rPr lang="es-CO" dirty="0" err="1"/>
              <a:t>exerci</a:t>
            </a:r>
            <a:r>
              <a:rPr lang="es-CO" dirty="0"/>
              <a:t> </a:t>
            </a:r>
            <a:r>
              <a:rPr lang="es-CO" dirty="0" err="1"/>
              <a:t>tation</a:t>
            </a:r>
            <a:r>
              <a:rPr lang="es-CO" dirty="0"/>
              <a:t> </a:t>
            </a:r>
            <a:r>
              <a:rPr lang="es-CO" dirty="0" err="1"/>
              <a:t>ullamcorper</a:t>
            </a:r>
            <a:r>
              <a:rPr lang="es-CO" dirty="0"/>
              <a:t> </a:t>
            </a:r>
            <a:r>
              <a:rPr lang="es-CO" dirty="0" err="1"/>
              <a:t>suscipit</a:t>
            </a:r>
            <a:r>
              <a:rPr lang="es-CO" dirty="0"/>
              <a:t> </a:t>
            </a:r>
            <a:r>
              <a:rPr lang="es-CO" dirty="0" err="1"/>
              <a:t>lobortis</a:t>
            </a:r>
            <a:r>
              <a:rPr lang="es-CO" dirty="0"/>
              <a:t> .</a:t>
            </a:r>
          </a:p>
        </p:txBody>
      </p:sp>
      <p:sp>
        <p:nvSpPr>
          <p:cNvPr id="10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6708805" y="2084403"/>
            <a:ext cx="5028766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F7AF3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11" name="Marcador de posición de imagen 14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431280" cy="6858000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62449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- Subtítulo y texto / espacio para 1 imagen opc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>
            <a:spLocks noGrp="1"/>
          </p:cNvSpPr>
          <p:nvPr>
            <p:ph type="title" hasCustomPrompt="1"/>
          </p:nvPr>
        </p:nvSpPr>
        <p:spPr>
          <a:xfrm>
            <a:off x="506979" y="1000467"/>
            <a:ext cx="5029297" cy="1067484"/>
          </a:xfrm>
          <a:prstGeom prst="rect">
            <a:avLst/>
          </a:prstGeom>
        </p:spPr>
        <p:txBody>
          <a:bodyPr/>
          <a:lstStyle>
            <a:lvl1pPr>
              <a:defRPr sz="35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Haga clic para modificar título</a:t>
            </a:r>
            <a:endParaRPr lang="es-CO" dirty="0"/>
          </a:p>
        </p:txBody>
      </p:sp>
      <p:sp>
        <p:nvSpPr>
          <p:cNvPr id="12" name="Marcador de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506979" y="2814594"/>
            <a:ext cx="5029297" cy="2430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r>
              <a:rPr lang="es-CO" dirty="0" err="1"/>
              <a:t>Lorem</a:t>
            </a:r>
            <a:r>
              <a:rPr lang="es-CO" dirty="0"/>
              <a:t> </a:t>
            </a:r>
            <a:r>
              <a:rPr lang="es-CO" dirty="0" err="1"/>
              <a:t>ipsum</a:t>
            </a:r>
            <a:r>
              <a:rPr lang="es-CO" dirty="0"/>
              <a:t> dolor </a:t>
            </a:r>
            <a:r>
              <a:rPr lang="es-CO" dirty="0" err="1"/>
              <a:t>sit</a:t>
            </a:r>
            <a:r>
              <a:rPr lang="es-CO" dirty="0"/>
              <a:t> </a:t>
            </a:r>
            <a:r>
              <a:rPr lang="es-CO" dirty="0" err="1"/>
              <a:t>amet</a:t>
            </a:r>
            <a:r>
              <a:rPr lang="es-CO" dirty="0"/>
              <a:t>, </a:t>
            </a:r>
            <a:r>
              <a:rPr lang="es-CO" dirty="0" err="1"/>
              <a:t>consectetuer</a:t>
            </a:r>
            <a:r>
              <a:rPr lang="es-CO" dirty="0"/>
              <a:t> </a:t>
            </a:r>
            <a:r>
              <a:rPr lang="es-CO" dirty="0" err="1"/>
              <a:t>adipiscing</a:t>
            </a:r>
            <a:r>
              <a:rPr lang="es-CO" dirty="0"/>
              <a:t> </a:t>
            </a:r>
            <a:r>
              <a:rPr lang="es-CO" dirty="0" err="1"/>
              <a:t>elit</a:t>
            </a:r>
            <a:r>
              <a:rPr lang="es-CO" dirty="0"/>
              <a:t>, sed </a:t>
            </a:r>
            <a:r>
              <a:rPr lang="es-CO" dirty="0" err="1"/>
              <a:t>diam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Ut </a:t>
            </a:r>
            <a:r>
              <a:rPr lang="es-CO" dirty="0" err="1"/>
              <a:t>wisi</a:t>
            </a:r>
            <a:r>
              <a:rPr lang="es-CO" dirty="0"/>
              <a:t> </a:t>
            </a:r>
            <a:r>
              <a:rPr lang="es-CO" dirty="0" err="1"/>
              <a:t>enim</a:t>
            </a:r>
            <a:r>
              <a:rPr lang="es-CO" dirty="0"/>
              <a:t> ad </a:t>
            </a:r>
            <a:r>
              <a:rPr lang="es-CO" dirty="0" err="1"/>
              <a:t>minim</a:t>
            </a:r>
            <a:r>
              <a:rPr lang="es-CO" dirty="0"/>
              <a:t> </a:t>
            </a:r>
            <a:r>
              <a:rPr lang="es-CO" dirty="0" err="1"/>
              <a:t>veniam</a:t>
            </a:r>
            <a:r>
              <a:rPr lang="es-CO" dirty="0"/>
              <a:t>, </a:t>
            </a:r>
            <a:r>
              <a:rPr lang="es-CO" dirty="0" err="1"/>
              <a:t>quis</a:t>
            </a:r>
            <a:r>
              <a:rPr lang="es-CO" dirty="0"/>
              <a:t> </a:t>
            </a:r>
            <a:r>
              <a:rPr lang="es-CO" dirty="0" err="1"/>
              <a:t>nostrud</a:t>
            </a:r>
            <a:r>
              <a:rPr lang="es-CO" dirty="0"/>
              <a:t> </a:t>
            </a:r>
            <a:r>
              <a:rPr lang="es-CO" dirty="0" err="1"/>
              <a:t>exerci</a:t>
            </a:r>
            <a:r>
              <a:rPr lang="es-CO" dirty="0"/>
              <a:t> </a:t>
            </a:r>
            <a:r>
              <a:rPr lang="es-CO" dirty="0" err="1"/>
              <a:t>tation</a:t>
            </a:r>
            <a:r>
              <a:rPr lang="es-CO" dirty="0"/>
              <a:t> </a:t>
            </a:r>
            <a:r>
              <a:rPr lang="es-CO" dirty="0" err="1"/>
              <a:t>ullamcorper</a:t>
            </a:r>
            <a:r>
              <a:rPr lang="es-CO" dirty="0"/>
              <a:t> </a:t>
            </a:r>
            <a:r>
              <a:rPr lang="es-CO" dirty="0" err="1"/>
              <a:t>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Ut </a:t>
            </a:r>
            <a:r>
              <a:rPr lang="es-CO" dirty="0" err="1"/>
              <a:t>wisi</a:t>
            </a:r>
            <a:r>
              <a:rPr lang="es-CO" dirty="0"/>
              <a:t> </a:t>
            </a:r>
            <a:r>
              <a:rPr lang="es-CO" dirty="0" err="1"/>
              <a:t>enim</a:t>
            </a:r>
            <a:r>
              <a:rPr lang="es-CO" dirty="0"/>
              <a:t> ad </a:t>
            </a:r>
            <a:r>
              <a:rPr lang="es-CO" dirty="0" err="1"/>
              <a:t>minim</a:t>
            </a:r>
            <a:r>
              <a:rPr lang="es-CO" dirty="0"/>
              <a:t> </a:t>
            </a:r>
            <a:r>
              <a:rPr lang="es-CO" dirty="0" err="1"/>
              <a:t>veniam</a:t>
            </a:r>
            <a:r>
              <a:rPr lang="es-CO" dirty="0"/>
              <a:t>, </a:t>
            </a:r>
            <a:r>
              <a:rPr lang="es-CO" dirty="0" err="1"/>
              <a:t>quis</a:t>
            </a:r>
            <a:r>
              <a:rPr lang="es-CO" dirty="0"/>
              <a:t> </a:t>
            </a:r>
            <a:r>
              <a:rPr lang="es-CO" dirty="0" err="1"/>
              <a:t>nostrud</a:t>
            </a:r>
            <a:r>
              <a:rPr lang="es-CO" dirty="0"/>
              <a:t> </a:t>
            </a:r>
            <a:r>
              <a:rPr lang="es-CO" dirty="0" err="1"/>
              <a:t>exerci</a:t>
            </a:r>
            <a:r>
              <a:rPr lang="es-CO" dirty="0"/>
              <a:t> </a:t>
            </a:r>
            <a:r>
              <a:rPr lang="es-CO" dirty="0" err="1"/>
              <a:t>tation</a:t>
            </a:r>
            <a:r>
              <a:rPr lang="es-CO" dirty="0"/>
              <a:t> </a:t>
            </a:r>
            <a:r>
              <a:rPr lang="es-CO" dirty="0" err="1"/>
              <a:t>ullamcorper</a:t>
            </a:r>
            <a:r>
              <a:rPr lang="es-CO" dirty="0"/>
              <a:t> </a:t>
            </a:r>
            <a:r>
              <a:rPr lang="es-CO" dirty="0" err="1"/>
              <a:t>suscipit</a:t>
            </a:r>
            <a:r>
              <a:rPr lang="es-CO" dirty="0"/>
              <a:t> </a:t>
            </a:r>
            <a:r>
              <a:rPr lang="es-CO" dirty="0" err="1"/>
              <a:t>lobortis</a:t>
            </a:r>
            <a:r>
              <a:rPr lang="es-CO" dirty="0"/>
              <a:t> .</a:t>
            </a:r>
          </a:p>
        </p:txBody>
      </p:sp>
      <p:sp>
        <p:nvSpPr>
          <p:cNvPr id="13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507510" y="2084403"/>
            <a:ext cx="5028766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14" name="Marcador de posición de imagen 14"/>
          <p:cNvSpPr>
            <a:spLocks noGrp="1"/>
          </p:cNvSpPr>
          <p:nvPr>
            <p:ph type="pic" sz="quarter" idx="12"/>
          </p:nvPr>
        </p:nvSpPr>
        <p:spPr>
          <a:xfrm>
            <a:off x="5760720" y="0"/>
            <a:ext cx="6431280" cy="6858000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1694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- Subtítulo y texto / espacio para 1 imagen opc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 hasCustomPrompt="1"/>
          </p:nvPr>
        </p:nvSpPr>
        <p:spPr>
          <a:xfrm>
            <a:off x="6708273" y="1000467"/>
            <a:ext cx="5029297" cy="1067484"/>
          </a:xfrm>
          <a:prstGeom prst="rect">
            <a:avLst/>
          </a:prstGeom>
        </p:spPr>
        <p:txBody>
          <a:bodyPr/>
          <a:lstStyle>
            <a:lvl1pPr>
              <a:defRPr sz="35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Haga clic para modificar título</a:t>
            </a:r>
            <a:endParaRPr lang="es-CO" dirty="0"/>
          </a:p>
        </p:txBody>
      </p:sp>
      <p:sp>
        <p:nvSpPr>
          <p:cNvPr id="7" name="Marcador de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6708273" y="2814594"/>
            <a:ext cx="5029297" cy="2430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r>
              <a:rPr lang="es-CO" dirty="0" err="1"/>
              <a:t>Lorem</a:t>
            </a:r>
            <a:r>
              <a:rPr lang="es-CO" dirty="0"/>
              <a:t> </a:t>
            </a:r>
            <a:r>
              <a:rPr lang="es-CO" dirty="0" err="1"/>
              <a:t>ipsum</a:t>
            </a:r>
            <a:r>
              <a:rPr lang="es-CO" dirty="0"/>
              <a:t> dolor </a:t>
            </a:r>
            <a:r>
              <a:rPr lang="es-CO" dirty="0" err="1"/>
              <a:t>sit</a:t>
            </a:r>
            <a:r>
              <a:rPr lang="es-CO" dirty="0"/>
              <a:t> </a:t>
            </a:r>
            <a:r>
              <a:rPr lang="es-CO" dirty="0" err="1"/>
              <a:t>amet</a:t>
            </a:r>
            <a:r>
              <a:rPr lang="es-CO" dirty="0"/>
              <a:t>, </a:t>
            </a:r>
            <a:r>
              <a:rPr lang="es-CO" dirty="0" err="1"/>
              <a:t>consectetuer</a:t>
            </a:r>
            <a:r>
              <a:rPr lang="es-CO" dirty="0"/>
              <a:t> </a:t>
            </a:r>
            <a:r>
              <a:rPr lang="es-CO" dirty="0" err="1"/>
              <a:t>adipiscing</a:t>
            </a:r>
            <a:r>
              <a:rPr lang="es-CO" dirty="0"/>
              <a:t> </a:t>
            </a:r>
            <a:r>
              <a:rPr lang="es-CO" dirty="0" err="1"/>
              <a:t>elit</a:t>
            </a:r>
            <a:r>
              <a:rPr lang="es-CO" dirty="0"/>
              <a:t>, sed </a:t>
            </a:r>
            <a:r>
              <a:rPr lang="es-CO" dirty="0" err="1"/>
              <a:t>diam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Ut </a:t>
            </a:r>
            <a:r>
              <a:rPr lang="es-CO" dirty="0" err="1"/>
              <a:t>wisi</a:t>
            </a:r>
            <a:r>
              <a:rPr lang="es-CO" dirty="0"/>
              <a:t> </a:t>
            </a:r>
            <a:r>
              <a:rPr lang="es-CO" dirty="0" err="1"/>
              <a:t>enim</a:t>
            </a:r>
            <a:r>
              <a:rPr lang="es-CO" dirty="0"/>
              <a:t> ad </a:t>
            </a:r>
            <a:r>
              <a:rPr lang="es-CO" dirty="0" err="1"/>
              <a:t>minim</a:t>
            </a:r>
            <a:r>
              <a:rPr lang="es-CO" dirty="0"/>
              <a:t> </a:t>
            </a:r>
            <a:r>
              <a:rPr lang="es-CO" dirty="0" err="1"/>
              <a:t>veniam</a:t>
            </a:r>
            <a:r>
              <a:rPr lang="es-CO" dirty="0"/>
              <a:t>, </a:t>
            </a:r>
            <a:r>
              <a:rPr lang="es-CO" dirty="0" err="1"/>
              <a:t>quis</a:t>
            </a:r>
            <a:r>
              <a:rPr lang="es-CO" dirty="0"/>
              <a:t> </a:t>
            </a:r>
            <a:r>
              <a:rPr lang="es-CO" dirty="0" err="1"/>
              <a:t>nostrud</a:t>
            </a:r>
            <a:r>
              <a:rPr lang="es-CO" dirty="0"/>
              <a:t> </a:t>
            </a:r>
            <a:r>
              <a:rPr lang="es-CO" dirty="0" err="1"/>
              <a:t>exerci</a:t>
            </a:r>
            <a:r>
              <a:rPr lang="es-CO" dirty="0"/>
              <a:t> </a:t>
            </a:r>
            <a:r>
              <a:rPr lang="es-CO" dirty="0" err="1"/>
              <a:t>tation</a:t>
            </a:r>
            <a:r>
              <a:rPr lang="es-CO" dirty="0"/>
              <a:t> </a:t>
            </a:r>
            <a:r>
              <a:rPr lang="es-CO" dirty="0" err="1"/>
              <a:t>ullamcorper</a:t>
            </a:r>
            <a:r>
              <a:rPr lang="es-CO" dirty="0"/>
              <a:t> </a:t>
            </a:r>
            <a:r>
              <a:rPr lang="es-CO" dirty="0" err="1"/>
              <a:t>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Ut </a:t>
            </a:r>
            <a:r>
              <a:rPr lang="es-CO" dirty="0" err="1"/>
              <a:t>wisi</a:t>
            </a:r>
            <a:r>
              <a:rPr lang="es-CO" dirty="0"/>
              <a:t> </a:t>
            </a:r>
            <a:r>
              <a:rPr lang="es-CO" dirty="0" err="1"/>
              <a:t>enim</a:t>
            </a:r>
            <a:r>
              <a:rPr lang="es-CO" dirty="0"/>
              <a:t> ad </a:t>
            </a:r>
            <a:r>
              <a:rPr lang="es-CO" dirty="0" err="1"/>
              <a:t>minim</a:t>
            </a:r>
            <a:r>
              <a:rPr lang="es-CO" dirty="0"/>
              <a:t> </a:t>
            </a:r>
            <a:r>
              <a:rPr lang="es-CO" dirty="0" err="1"/>
              <a:t>veniam</a:t>
            </a:r>
            <a:r>
              <a:rPr lang="es-CO" dirty="0"/>
              <a:t>, </a:t>
            </a:r>
            <a:r>
              <a:rPr lang="es-CO" dirty="0" err="1"/>
              <a:t>quis</a:t>
            </a:r>
            <a:r>
              <a:rPr lang="es-CO" dirty="0"/>
              <a:t> </a:t>
            </a:r>
            <a:r>
              <a:rPr lang="es-CO" dirty="0" err="1"/>
              <a:t>nostrud</a:t>
            </a:r>
            <a:r>
              <a:rPr lang="es-CO" dirty="0"/>
              <a:t> </a:t>
            </a:r>
            <a:r>
              <a:rPr lang="es-CO" dirty="0" err="1"/>
              <a:t>exerci</a:t>
            </a:r>
            <a:r>
              <a:rPr lang="es-CO" dirty="0"/>
              <a:t> </a:t>
            </a:r>
            <a:r>
              <a:rPr lang="es-CO" dirty="0" err="1"/>
              <a:t>tation</a:t>
            </a:r>
            <a:r>
              <a:rPr lang="es-CO" dirty="0"/>
              <a:t> </a:t>
            </a:r>
            <a:r>
              <a:rPr lang="es-CO" dirty="0" err="1"/>
              <a:t>ullamcorper</a:t>
            </a:r>
            <a:r>
              <a:rPr lang="es-CO" dirty="0"/>
              <a:t> </a:t>
            </a:r>
            <a:r>
              <a:rPr lang="es-CO" dirty="0" err="1"/>
              <a:t>suscipit</a:t>
            </a:r>
            <a:r>
              <a:rPr lang="es-CO" dirty="0"/>
              <a:t> </a:t>
            </a:r>
            <a:r>
              <a:rPr lang="es-CO" dirty="0" err="1"/>
              <a:t>lobortis</a:t>
            </a:r>
            <a:r>
              <a:rPr lang="es-CO" dirty="0"/>
              <a:t> .</a:t>
            </a:r>
          </a:p>
        </p:txBody>
      </p:sp>
      <p:sp>
        <p:nvSpPr>
          <p:cNvPr id="10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6708804" y="2084403"/>
            <a:ext cx="5028766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11" name="Marcador de posición de imagen 14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431280" cy="6858000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69932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- Subtítulo y texto / espacio para 1 imagen opc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 hasCustomPrompt="1"/>
          </p:nvPr>
        </p:nvSpPr>
        <p:spPr>
          <a:xfrm>
            <a:off x="506979" y="1000467"/>
            <a:ext cx="5029297" cy="1067484"/>
          </a:xfrm>
          <a:prstGeom prst="rect">
            <a:avLst/>
          </a:prstGeom>
        </p:spPr>
        <p:txBody>
          <a:bodyPr/>
          <a:lstStyle>
            <a:lvl1pPr>
              <a:defRPr sz="35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Haga clic para modificar título</a:t>
            </a:r>
            <a:endParaRPr lang="es-CO" dirty="0"/>
          </a:p>
        </p:txBody>
      </p:sp>
      <p:sp>
        <p:nvSpPr>
          <p:cNvPr id="7" name="Marcador de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506979" y="2814594"/>
            <a:ext cx="5029297" cy="2430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r>
              <a:rPr lang="es-CO" dirty="0" err="1"/>
              <a:t>Lorem</a:t>
            </a:r>
            <a:r>
              <a:rPr lang="es-CO" dirty="0"/>
              <a:t> </a:t>
            </a:r>
            <a:r>
              <a:rPr lang="es-CO" dirty="0" err="1"/>
              <a:t>ipsum</a:t>
            </a:r>
            <a:r>
              <a:rPr lang="es-CO" dirty="0"/>
              <a:t> dolor </a:t>
            </a:r>
            <a:r>
              <a:rPr lang="es-CO" dirty="0" err="1"/>
              <a:t>sit</a:t>
            </a:r>
            <a:r>
              <a:rPr lang="es-CO" dirty="0"/>
              <a:t> </a:t>
            </a:r>
            <a:r>
              <a:rPr lang="es-CO" dirty="0" err="1"/>
              <a:t>amet</a:t>
            </a:r>
            <a:r>
              <a:rPr lang="es-CO" dirty="0"/>
              <a:t>, </a:t>
            </a:r>
            <a:r>
              <a:rPr lang="es-CO" dirty="0" err="1"/>
              <a:t>consectetuer</a:t>
            </a:r>
            <a:r>
              <a:rPr lang="es-CO" dirty="0"/>
              <a:t> </a:t>
            </a:r>
            <a:r>
              <a:rPr lang="es-CO" dirty="0" err="1"/>
              <a:t>adipiscing</a:t>
            </a:r>
            <a:r>
              <a:rPr lang="es-CO" dirty="0"/>
              <a:t> </a:t>
            </a:r>
            <a:r>
              <a:rPr lang="es-CO" dirty="0" err="1"/>
              <a:t>elit</a:t>
            </a:r>
            <a:r>
              <a:rPr lang="es-CO" dirty="0"/>
              <a:t>, sed </a:t>
            </a:r>
            <a:r>
              <a:rPr lang="es-CO" dirty="0" err="1"/>
              <a:t>diam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Ut </a:t>
            </a:r>
            <a:r>
              <a:rPr lang="es-CO" dirty="0" err="1"/>
              <a:t>wisi</a:t>
            </a:r>
            <a:r>
              <a:rPr lang="es-CO" dirty="0"/>
              <a:t> </a:t>
            </a:r>
            <a:r>
              <a:rPr lang="es-CO" dirty="0" err="1"/>
              <a:t>enim</a:t>
            </a:r>
            <a:r>
              <a:rPr lang="es-CO" dirty="0"/>
              <a:t> ad </a:t>
            </a:r>
            <a:r>
              <a:rPr lang="es-CO" dirty="0" err="1"/>
              <a:t>minim</a:t>
            </a:r>
            <a:r>
              <a:rPr lang="es-CO" dirty="0"/>
              <a:t> </a:t>
            </a:r>
            <a:r>
              <a:rPr lang="es-CO" dirty="0" err="1"/>
              <a:t>veniam</a:t>
            </a:r>
            <a:r>
              <a:rPr lang="es-CO" dirty="0"/>
              <a:t>, </a:t>
            </a:r>
            <a:r>
              <a:rPr lang="es-CO" dirty="0" err="1"/>
              <a:t>quis</a:t>
            </a:r>
            <a:r>
              <a:rPr lang="es-CO" dirty="0"/>
              <a:t> </a:t>
            </a:r>
            <a:r>
              <a:rPr lang="es-CO" dirty="0" err="1"/>
              <a:t>nostrud</a:t>
            </a:r>
            <a:r>
              <a:rPr lang="es-CO" dirty="0"/>
              <a:t> </a:t>
            </a:r>
            <a:r>
              <a:rPr lang="es-CO" dirty="0" err="1"/>
              <a:t>exerci</a:t>
            </a:r>
            <a:r>
              <a:rPr lang="es-CO" dirty="0"/>
              <a:t> </a:t>
            </a:r>
            <a:r>
              <a:rPr lang="es-CO" dirty="0" err="1"/>
              <a:t>tation</a:t>
            </a:r>
            <a:r>
              <a:rPr lang="es-CO" dirty="0"/>
              <a:t> </a:t>
            </a:r>
            <a:r>
              <a:rPr lang="es-CO" dirty="0" err="1"/>
              <a:t>ullamcorper</a:t>
            </a:r>
            <a:r>
              <a:rPr lang="es-CO" dirty="0"/>
              <a:t> </a:t>
            </a:r>
            <a:r>
              <a:rPr lang="es-CO" dirty="0" err="1"/>
              <a:t>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Ut </a:t>
            </a:r>
            <a:r>
              <a:rPr lang="es-CO" dirty="0" err="1"/>
              <a:t>wisi</a:t>
            </a:r>
            <a:r>
              <a:rPr lang="es-CO" dirty="0"/>
              <a:t> </a:t>
            </a:r>
            <a:r>
              <a:rPr lang="es-CO" dirty="0" err="1"/>
              <a:t>enim</a:t>
            </a:r>
            <a:r>
              <a:rPr lang="es-CO" dirty="0"/>
              <a:t> ad </a:t>
            </a:r>
            <a:r>
              <a:rPr lang="es-CO" dirty="0" err="1"/>
              <a:t>minim</a:t>
            </a:r>
            <a:r>
              <a:rPr lang="es-CO" dirty="0"/>
              <a:t> </a:t>
            </a:r>
            <a:r>
              <a:rPr lang="es-CO" dirty="0" err="1"/>
              <a:t>veniam</a:t>
            </a:r>
            <a:r>
              <a:rPr lang="es-CO" dirty="0"/>
              <a:t>, </a:t>
            </a:r>
            <a:r>
              <a:rPr lang="es-CO" dirty="0" err="1"/>
              <a:t>quis</a:t>
            </a:r>
            <a:r>
              <a:rPr lang="es-CO" dirty="0"/>
              <a:t> </a:t>
            </a:r>
            <a:r>
              <a:rPr lang="es-CO" dirty="0" err="1"/>
              <a:t>nostrud</a:t>
            </a:r>
            <a:r>
              <a:rPr lang="es-CO" dirty="0"/>
              <a:t> </a:t>
            </a:r>
            <a:r>
              <a:rPr lang="es-CO" dirty="0" err="1"/>
              <a:t>exerci</a:t>
            </a:r>
            <a:r>
              <a:rPr lang="es-CO" dirty="0"/>
              <a:t> </a:t>
            </a:r>
            <a:r>
              <a:rPr lang="es-CO" dirty="0" err="1"/>
              <a:t>tation</a:t>
            </a:r>
            <a:r>
              <a:rPr lang="es-CO" dirty="0"/>
              <a:t> </a:t>
            </a:r>
            <a:r>
              <a:rPr lang="es-CO" dirty="0" err="1"/>
              <a:t>ullamcorper</a:t>
            </a:r>
            <a:r>
              <a:rPr lang="es-CO" dirty="0"/>
              <a:t> </a:t>
            </a:r>
            <a:r>
              <a:rPr lang="es-CO" dirty="0" err="1"/>
              <a:t>suscipit</a:t>
            </a:r>
            <a:r>
              <a:rPr lang="es-CO" dirty="0"/>
              <a:t> </a:t>
            </a:r>
            <a:r>
              <a:rPr lang="es-CO" dirty="0" err="1"/>
              <a:t>lobortis</a:t>
            </a:r>
            <a:r>
              <a:rPr lang="es-CO" dirty="0"/>
              <a:t> .</a:t>
            </a:r>
          </a:p>
        </p:txBody>
      </p:sp>
      <p:sp>
        <p:nvSpPr>
          <p:cNvPr id="10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507510" y="2084403"/>
            <a:ext cx="5028766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11" name="Marcador de posición de imagen 14"/>
          <p:cNvSpPr>
            <a:spLocks noGrp="1"/>
          </p:cNvSpPr>
          <p:nvPr>
            <p:ph type="pic" sz="quarter" idx="12"/>
          </p:nvPr>
        </p:nvSpPr>
        <p:spPr>
          <a:xfrm>
            <a:off x="5760720" y="0"/>
            <a:ext cx="6431280" cy="6858000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3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- Subtítulo y texto / espacio para 1 imagen opc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 hasCustomPrompt="1"/>
          </p:nvPr>
        </p:nvSpPr>
        <p:spPr>
          <a:xfrm>
            <a:off x="6791401" y="1000467"/>
            <a:ext cx="5029297" cy="1067484"/>
          </a:xfrm>
          <a:prstGeom prst="rect">
            <a:avLst/>
          </a:prstGeom>
        </p:spPr>
        <p:txBody>
          <a:bodyPr/>
          <a:lstStyle>
            <a:lvl1pPr>
              <a:defRPr sz="35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Haga clic para modificar título</a:t>
            </a:r>
            <a:endParaRPr lang="es-CO" dirty="0"/>
          </a:p>
        </p:txBody>
      </p:sp>
      <p:sp>
        <p:nvSpPr>
          <p:cNvPr id="7" name="Marcador de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6791401" y="2814594"/>
            <a:ext cx="5029297" cy="2430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r>
              <a:rPr lang="es-CO" dirty="0" err="1"/>
              <a:t>Lorem</a:t>
            </a:r>
            <a:r>
              <a:rPr lang="es-CO" dirty="0"/>
              <a:t> </a:t>
            </a:r>
            <a:r>
              <a:rPr lang="es-CO" dirty="0" err="1"/>
              <a:t>ipsum</a:t>
            </a:r>
            <a:r>
              <a:rPr lang="es-CO" dirty="0"/>
              <a:t> dolor </a:t>
            </a:r>
            <a:r>
              <a:rPr lang="es-CO" dirty="0" err="1"/>
              <a:t>sit</a:t>
            </a:r>
            <a:r>
              <a:rPr lang="es-CO" dirty="0"/>
              <a:t> </a:t>
            </a:r>
            <a:r>
              <a:rPr lang="es-CO" dirty="0" err="1"/>
              <a:t>amet</a:t>
            </a:r>
            <a:r>
              <a:rPr lang="es-CO" dirty="0"/>
              <a:t>, </a:t>
            </a:r>
            <a:r>
              <a:rPr lang="es-CO" dirty="0" err="1"/>
              <a:t>consectetuer</a:t>
            </a:r>
            <a:r>
              <a:rPr lang="es-CO" dirty="0"/>
              <a:t> </a:t>
            </a:r>
            <a:r>
              <a:rPr lang="es-CO" dirty="0" err="1"/>
              <a:t>adipiscing</a:t>
            </a:r>
            <a:r>
              <a:rPr lang="es-CO" dirty="0"/>
              <a:t> </a:t>
            </a:r>
            <a:r>
              <a:rPr lang="es-CO" dirty="0" err="1"/>
              <a:t>elit</a:t>
            </a:r>
            <a:r>
              <a:rPr lang="es-CO" dirty="0"/>
              <a:t>, sed </a:t>
            </a:r>
            <a:r>
              <a:rPr lang="es-CO" dirty="0" err="1"/>
              <a:t>diam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Ut </a:t>
            </a:r>
            <a:r>
              <a:rPr lang="es-CO" dirty="0" err="1"/>
              <a:t>wisi</a:t>
            </a:r>
            <a:r>
              <a:rPr lang="es-CO" dirty="0"/>
              <a:t> </a:t>
            </a:r>
            <a:r>
              <a:rPr lang="es-CO" dirty="0" err="1"/>
              <a:t>enim</a:t>
            </a:r>
            <a:r>
              <a:rPr lang="es-CO" dirty="0"/>
              <a:t> ad </a:t>
            </a:r>
            <a:r>
              <a:rPr lang="es-CO" dirty="0" err="1"/>
              <a:t>minim</a:t>
            </a:r>
            <a:r>
              <a:rPr lang="es-CO" dirty="0"/>
              <a:t> </a:t>
            </a:r>
            <a:r>
              <a:rPr lang="es-CO" dirty="0" err="1"/>
              <a:t>veniam</a:t>
            </a:r>
            <a:r>
              <a:rPr lang="es-CO" dirty="0"/>
              <a:t>, </a:t>
            </a:r>
            <a:r>
              <a:rPr lang="es-CO" dirty="0" err="1"/>
              <a:t>quis</a:t>
            </a:r>
            <a:r>
              <a:rPr lang="es-CO" dirty="0"/>
              <a:t> </a:t>
            </a:r>
            <a:r>
              <a:rPr lang="es-CO" dirty="0" err="1"/>
              <a:t>nostrud</a:t>
            </a:r>
            <a:r>
              <a:rPr lang="es-CO" dirty="0"/>
              <a:t> </a:t>
            </a:r>
            <a:r>
              <a:rPr lang="es-CO" dirty="0" err="1"/>
              <a:t>exerci</a:t>
            </a:r>
            <a:r>
              <a:rPr lang="es-CO" dirty="0"/>
              <a:t> </a:t>
            </a:r>
            <a:r>
              <a:rPr lang="es-CO" dirty="0" err="1"/>
              <a:t>tation</a:t>
            </a:r>
            <a:r>
              <a:rPr lang="es-CO" dirty="0"/>
              <a:t> </a:t>
            </a:r>
            <a:r>
              <a:rPr lang="es-CO" dirty="0" err="1"/>
              <a:t>ullamcorper</a:t>
            </a:r>
            <a:r>
              <a:rPr lang="es-CO" dirty="0"/>
              <a:t> </a:t>
            </a:r>
            <a:r>
              <a:rPr lang="es-CO" dirty="0" err="1"/>
              <a:t>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Ut </a:t>
            </a:r>
            <a:r>
              <a:rPr lang="es-CO" dirty="0" err="1"/>
              <a:t>wisi</a:t>
            </a:r>
            <a:r>
              <a:rPr lang="es-CO" dirty="0"/>
              <a:t> </a:t>
            </a:r>
            <a:r>
              <a:rPr lang="es-CO" dirty="0" err="1"/>
              <a:t>enim</a:t>
            </a:r>
            <a:r>
              <a:rPr lang="es-CO" dirty="0"/>
              <a:t> ad </a:t>
            </a:r>
            <a:r>
              <a:rPr lang="es-CO" dirty="0" err="1"/>
              <a:t>minim</a:t>
            </a:r>
            <a:r>
              <a:rPr lang="es-CO" dirty="0"/>
              <a:t> </a:t>
            </a:r>
            <a:r>
              <a:rPr lang="es-CO" dirty="0" err="1"/>
              <a:t>veniam</a:t>
            </a:r>
            <a:r>
              <a:rPr lang="es-CO" dirty="0"/>
              <a:t>, </a:t>
            </a:r>
            <a:r>
              <a:rPr lang="es-CO" dirty="0" err="1"/>
              <a:t>quis</a:t>
            </a:r>
            <a:r>
              <a:rPr lang="es-CO" dirty="0"/>
              <a:t> </a:t>
            </a:r>
            <a:r>
              <a:rPr lang="es-CO" dirty="0" err="1"/>
              <a:t>nostrud</a:t>
            </a:r>
            <a:r>
              <a:rPr lang="es-CO" dirty="0"/>
              <a:t> </a:t>
            </a:r>
            <a:r>
              <a:rPr lang="es-CO" dirty="0" err="1"/>
              <a:t>exerci</a:t>
            </a:r>
            <a:r>
              <a:rPr lang="es-CO" dirty="0"/>
              <a:t> </a:t>
            </a:r>
            <a:r>
              <a:rPr lang="es-CO" dirty="0" err="1"/>
              <a:t>tation</a:t>
            </a:r>
            <a:r>
              <a:rPr lang="es-CO" dirty="0"/>
              <a:t> </a:t>
            </a:r>
            <a:r>
              <a:rPr lang="es-CO" dirty="0" err="1"/>
              <a:t>ullamcorper</a:t>
            </a:r>
            <a:r>
              <a:rPr lang="es-CO" dirty="0"/>
              <a:t> </a:t>
            </a:r>
            <a:r>
              <a:rPr lang="es-CO" dirty="0" err="1"/>
              <a:t>suscipit</a:t>
            </a:r>
            <a:r>
              <a:rPr lang="es-CO" dirty="0"/>
              <a:t> </a:t>
            </a:r>
            <a:r>
              <a:rPr lang="es-CO" dirty="0" err="1"/>
              <a:t>lobortis</a:t>
            </a:r>
            <a:r>
              <a:rPr lang="es-CO" dirty="0"/>
              <a:t> .</a:t>
            </a:r>
          </a:p>
        </p:txBody>
      </p:sp>
      <p:sp>
        <p:nvSpPr>
          <p:cNvPr id="10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6791932" y="2084403"/>
            <a:ext cx="5028766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11" name="Marcador de posición de imagen 14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431280" cy="6858000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04461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para imagen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3919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para imagen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7454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41847" y="2203255"/>
            <a:ext cx="7606005" cy="1295725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7" name="Rectángulo 6"/>
          <p:cNvSpPr/>
          <p:nvPr userDrawn="1"/>
        </p:nvSpPr>
        <p:spPr>
          <a:xfrm>
            <a:off x="1744824" y="1997366"/>
            <a:ext cx="93307" cy="1707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63119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IZAR PRESENT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8050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041847" y="2203255"/>
            <a:ext cx="7606005" cy="1295725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8" name="Rectángulo 7"/>
          <p:cNvSpPr/>
          <p:nvPr userDrawn="1"/>
        </p:nvSpPr>
        <p:spPr>
          <a:xfrm>
            <a:off x="1744824" y="1997366"/>
            <a:ext cx="93307" cy="1707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6271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041847" y="2203255"/>
            <a:ext cx="7606005" cy="1295725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8" name="Rectángulo 7"/>
          <p:cNvSpPr/>
          <p:nvPr userDrawn="1"/>
        </p:nvSpPr>
        <p:spPr>
          <a:xfrm>
            <a:off x="1744824" y="1997366"/>
            <a:ext cx="93307" cy="1707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7939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041847" y="2203255"/>
            <a:ext cx="7606005" cy="1295725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8" name="Rectángulo 7"/>
          <p:cNvSpPr/>
          <p:nvPr userDrawn="1"/>
        </p:nvSpPr>
        <p:spPr>
          <a:xfrm>
            <a:off x="1744824" y="1997366"/>
            <a:ext cx="93307" cy="1707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107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- Subtítulo y texto 1 columna - espacio 1 image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946497"/>
            <a:ext cx="5976644" cy="30993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r>
              <a:rPr lang="es-CO" dirty="0" err="1"/>
              <a:t>Lorem</a:t>
            </a:r>
            <a:r>
              <a:rPr lang="es-CO" dirty="0"/>
              <a:t> </a:t>
            </a:r>
            <a:r>
              <a:rPr lang="es-CO" dirty="0" err="1"/>
              <a:t>ipsum</a:t>
            </a:r>
            <a:r>
              <a:rPr lang="es-CO" dirty="0"/>
              <a:t> dolor </a:t>
            </a:r>
            <a:r>
              <a:rPr lang="es-CO" dirty="0" err="1"/>
              <a:t>sit</a:t>
            </a:r>
            <a:r>
              <a:rPr lang="es-CO" dirty="0"/>
              <a:t> </a:t>
            </a:r>
            <a:r>
              <a:rPr lang="es-CO" dirty="0" err="1"/>
              <a:t>amet</a:t>
            </a:r>
            <a:r>
              <a:rPr lang="es-CO" dirty="0"/>
              <a:t>, </a:t>
            </a:r>
            <a:r>
              <a:rPr lang="es-CO" dirty="0" err="1"/>
              <a:t>consectetuer</a:t>
            </a:r>
            <a:r>
              <a:rPr lang="es-CO" dirty="0"/>
              <a:t> </a:t>
            </a:r>
            <a:r>
              <a:rPr lang="es-CO" dirty="0" err="1"/>
              <a:t>adipiscing</a:t>
            </a:r>
            <a:r>
              <a:rPr lang="es-CO" dirty="0"/>
              <a:t> </a:t>
            </a:r>
            <a:r>
              <a:rPr lang="es-CO" dirty="0" err="1"/>
              <a:t>elit</a:t>
            </a:r>
            <a:r>
              <a:rPr lang="es-CO" dirty="0"/>
              <a:t>, sed </a:t>
            </a:r>
            <a:r>
              <a:rPr lang="es-CO" dirty="0" err="1"/>
              <a:t>diam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Ut </a:t>
            </a:r>
            <a:r>
              <a:rPr lang="es-CO" dirty="0" err="1"/>
              <a:t>wisi</a:t>
            </a:r>
            <a:r>
              <a:rPr lang="es-CO" dirty="0"/>
              <a:t> </a:t>
            </a:r>
            <a:r>
              <a:rPr lang="es-CO" dirty="0" err="1"/>
              <a:t>enim</a:t>
            </a:r>
            <a:r>
              <a:rPr lang="es-CO" dirty="0"/>
              <a:t> ad </a:t>
            </a:r>
            <a:r>
              <a:rPr lang="es-CO" dirty="0" err="1"/>
              <a:t>minim</a:t>
            </a:r>
            <a:r>
              <a:rPr lang="es-CO" dirty="0"/>
              <a:t> </a:t>
            </a:r>
            <a:r>
              <a:rPr lang="es-CO" dirty="0" err="1"/>
              <a:t>veniam</a:t>
            </a:r>
            <a:r>
              <a:rPr lang="es-CO" dirty="0"/>
              <a:t>, </a:t>
            </a:r>
            <a:r>
              <a:rPr lang="es-CO" dirty="0" err="1"/>
              <a:t>quis</a:t>
            </a:r>
            <a:r>
              <a:rPr lang="es-CO" dirty="0"/>
              <a:t> </a:t>
            </a:r>
            <a:r>
              <a:rPr lang="es-CO" dirty="0" err="1"/>
              <a:t>nostrud</a:t>
            </a:r>
            <a:r>
              <a:rPr lang="es-CO" dirty="0"/>
              <a:t> </a:t>
            </a:r>
            <a:r>
              <a:rPr lang="es-CO" dirty="0" err="1"/>
              <a:t>exerci</a:t>
            </a:r>
            <a:r>
              <a:rPr lang="es-CO" dirty="0"/>
              <a:t> </a:t>
            </a:r>
            <a:r>
              <a:rPr lang="es-CO" dirty="0" err="1"/>
              <a:t>tation</a:t>
            </a:r>
            <a:r>
              <a:rPr lang="es-CO" dirty="0"/>
              <a:t> </a:t>
            </a:r>
            <a:r>
              <a:rPr lang="es-CO" dirty="0" err="1"/>
              <a:t>ullamcorper</a:t>
            </a:r>
            <a:r>
              <a:rPr lang="es-CO" dirty="0"/>
              <a:t> </a:t>
            </a:r>
            <a:r>
              <a:rPr lang="es-CO" dirty="0" err="1"/>
              <a:t>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Ut </a:t>
            </a:r>
            <a:r>
              <a:rPr lang="es-CO" dirty="0" err="1"/>
              <a:t>wisi</a:t>
            </a:r>
            <a:r>
              <a:rPr lang="es-CO" dirty="0"/>
              <a:t> </a:t>
            </a:r>
            <a:r>
              <a:rPr lang="es-CO" dirty="0" err="1"/>
              <a:t>enim</a:t>
            </a:r>
            <a:r>
              <a:rPr lang="es-CO" dirty="0"/>
              <a:t> ad </a:t>
            </a:r>
            <a:r>
              <a:rPr lang="es-CO" dirty="0" err="1"/>
              <a:t>minim</a:t>
            </a:r>
            <a:r>
              <a:rPr lang="es-CO" dirty="0"/>
              <a:t> </a:t>
            </a:r>
            <a:r>
              <a:rPr lang="es-CO" dirty="0" err="1"/>
              <a:t>veniam</a:t>
            </a:r>
            <a:r>
              <a:rPr lang="es-CO" dirty="0"/>
              <a:t>, </a:t>
            </a:r>
            <a:r>
              <a:rPr lang="es-CO" dirty="0" err="1"/>
              <a:t>quis</a:t>
            </a:r>
            <a:r>
              <a:rPr lang="es-CO" dirty="0"/>
              <a:t> </a:t>
            </a:r>
            <a:r>
              <a:rPr lang="es-CO" dirty="0" err="1"/>
              <a:t>nostrud</a:t>
            </a:r>
            <a:r>
              <a:rPr lang="es-CO" dirty="0"/>
              <a:t> </a:t>
            </a:r>
            <a:r>
              <a:rPr lang="es-CO" dirty="0" err="1"/>
              <a:t>exerci</a:t>
            </a:r>
            <a:r>
              <a:rPr lang="es-CO" dirty="0"/>
              <a:t> </a:t>
            </a:r>
            <a:r>
              <a:rPr lang="es-CO" dirty="0" err="1"/>
              <a:t>tation</a:t>
            </a:r>
            <a:r>
              <a:rPr lang="es-CO" dirty="0"/>
              <a:t> </a:t>
            </a:r>
            <a:r>
              <a:rPr lang="es-CO" dirty="0" err="1"/>
              <a:t>ullamcorper</a:t>
            </a:r>
            <a:r>
              <a:rPr lang="es-CO" dirty="0"/>
              <a:t> </a:t>
            </a:r>
            <a:r>
              <a:rPr lang="es-CO" dirty="0" err="1"/>
              <a:t>suscipit</a:t>
            </a:r>
            <a:r>
              <a:rPr lang="es-CO" dirty="0"/>
              <a:t> </a:t>
            </a:r>
            <a:r>
              <a:rPr lang="es-CO" dirty="0" err="1"/>
              <a:t>lobortis</a:t>
            </a:r>
            <a:r>
              <a:rPr lang="es-CO" dirty="0"/>
              <a:t> </a:t>
            </a:r>
            <a:r>
              <a:rPr lang="es-CO" dirty="0" err="1"/>
              <a:t>Lorem</a:t>
            </a:r>
            <a:r>
              <a:rPr lang="es-CO" dirty="0"/>
              <a:t> </a:t>
            </a:r>
            <a:r>
              <a:rPr lang="es-CO" dirty="0" err="1"/>
              <a:t>ipsum</a:t>
            </a:r>
            <a:r>
              <a:rPr lang="es-CO" dirty="0"/>
              <a:t> dolor </a:t>
            </a:r>
            <a:r>
              <a:rPr lang="es-CO" dirty="0" err="1"/>
              <a:t>sit</a:t>
            </a:r>
            <a:r>
              <a:rPr lang="es-CO" dirty="0"/>
              <a:t> </a:t>
            </a:r>
            <a:r>
              <a:rPr lang="es-CO" dirty="0" err="1"/>
              <a:t>amet</a:t>
            </a:r>
            <a:r>
              <a:rPr lang="es-CO" dirty="0"/>
              <a:t>, </a:t>
            </a:r>
            <a:r>
              <a:rPr lang="es-CO" dirty="0" err="1"/>
              <a:t>consectetuer</a:t>
            </a:r>
            <a:r>
              <a:rPr lang="es-CO" dirty="0"/>
              <a:t> </a:t>
            </a:r>
            <a:r>
              <a:rPr lang="es-CO" dirty="0" err="1"/>
              <a:t>adipiscing</a:t>
            </a:r>
            <a:r>
              <a:rPr lang="es-CO" dirty="0"/>
              <a:t> </a:t>
            </a:r>
            <a:r>
              <a:rPr lang="es-CO" dirty="0" err="1"/>
              <a:t>elit</a:t>
            </a:r>
            <a:r>
              <a:rPr lang="es-CO" dirty="0"/>
              <a:t>, sed </a:t>
            </a:r>
            <a:r>
              <a:rPr lang="es-CO" dirty="0" err="1"/>
              <a:t>diam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</a:t>
            </a:r>
          </a:p>
        </p:txBody>
      </p:sp>
      <p:sp>
        <p:nvSpPr>
          <p:cNvPr id="12" name="Título 5"/>
          <p:cNvSpPr>
            <a:spLocks noGrp="1"/>
          </p:cNvSpPr>
          <p:nvPr>
            <p:ph type="title"/>
          </p:nvPr>
        </p:nvSpPr>
        <p:spPr>
          <a:xfrm>
            <a:off x="838200" y="564631"/>
            <a:ext cx="5976644" cy="873470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rgbClr val="0A63AC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11"/>
          </p:nvPr>
        </p:nvSpPr>
        <p:spPr>
          <a:xfrm>
            <a:off x="838200" y="1438101"/>
            <a:ext cx="5976644" cy="3574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2B2C6A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dirty="0"/>
              <a:t>Editar el estilo de texto del patrón</a:t>
            </a:r>
            <a:endParaRPr lang="es-CO" dirty="0"/>
          </a:p>
        </p:txBody>
      </p:sp>
      <p:sp>
        <p:nvSpPr>
          <p:cNvPr id="14" name="Marcador de posición de imagen 14"/>
          <p:cNvSpPr>
            <a:spLocks noGrp="1"/>
          </p:cNvSpPr>
          <p:nvPr>
            <p:ph type="pic" sz="quarter" idx="12"/>
          </p:nvPr>
        </p:nvSpPr>
        <p:spPr>
          <a:xfrm>
            <a:off x="6924704" y="564631"/>
            <a:ext cx="4247601" cy="4481194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8954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- Subtítulo y texto texto a do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721822" y="2594890"/>
            <a:ext cx="5976644" cy="2949699"/>
          </a:xfrm>
          <a:prstGeom prst="rect">
            <a:avLst/>
          </a:prstGeom>
        </p:spPr>
        <p:txBody>
          <a:bodyPr numCol="2" spcCol="360000"/>
          <a:lstStyle>
            <a:lvl1pPr marL="0" indent="0">
              <a:buNone/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r>
              <a:rPr lang="es-CO" dirty="0" err="1"/>
              <a:t>Lorem</a:t>
            </a:r>
            <a:r>
              <a:rPr lang="es-CO" dirty="0"/>
              <a:t> </a:t>
            </a:r>
            <a:r>
              <a:rPr lang="es-CO" dirty="0" err="1"/>
              <a:t>ipsum</a:t>
            </a:r>
            <a:r>
              <a:rPr lang="es-CO" dirty="0"/>
              <a:t> dolor </a:t>
            </a:r>
            <a:r>
              <a:rPr lang="es-CO" dirty="0" err="1"/>
              <a:t>sit</a:t>
            </a:r>
            <a:r>
              <a:rPr lang="es-CO" dirty="0"/>
              <a:t> </a:t>
            </a:r>
            <a:r>
              <a:rPr lang="es-CO" dirty="0" err="1"/>
              <a:t>amet</a:t>
            </a:r>
            <a:r>
              <a:rPr lang="es-CO" dirty="0"/>
              <a:t>, </a:t>
            </a:r>
            <a:r>
              <a:rPr lang="es-CO" dirty="0" err="1"/>
              <a:t>consectetuer</a:t>
            </a:r>
            <a:r>
              <a:rPr lang="es-CO" dirty="0"/>
              <a:t> </a:t>
            </a:r>
            <a:r>
              <a:rPr lang="es-CO" dirty="0" err="1"/>
              <a:t>adipiscing</a:t>
            </a:r>
            <a:r>
              <a:rPr lang="es-CO" dirty="0"/>
              <a:t> </a:t>
            </a:r>
            <a:r>
              <a:rPr lang="es-CO" dirty="0" err="1"/>
              <a:t>elit</a:t>
            </a:r>
            <a:r>
              <a:rPr lang="es-CO" dirty="0"/>
              <a:t>, sed </a:t>
            </a:r>
            <a:r>
              <a:rPr lang="es-CO" dirty="0" err="1"/>
              <a:t>diam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Ut </a:t>
            </a:r>
            <a:r>
              <a:rPr lang="es-CO" dirty="0" err="1"/>
              <a:t>wisi</a:t>
            </a:r>
            <a:r>
              <a:rPr lang="es-CO" dirty="0"/>
              <a:t> </a:t>
            </a:r>
            <a:r>
              <a:rPr lang="es-CO" dirty="0" err="1"/>
              <a:t>enim</a:t>
            </a:r>
            <a:r>
              <a:rPr lang="es-CO" dirty="0"/>
              <a:t> ad </a:t>
            </a:r>
            <a:r>
              <a:rPr lang="es-CO" dirty="0" err="1"/>
              <a:t>minim</a:t>
            </a:r>
            <a:r>
              <a:rPr lang="es-CO" dirty="0"/>
              <a:t> </a:t>
            </a:r>
            <a:r>
              <a:rPr lang="es-CO" dirty="0" err="1"/>
              <a:t>veniam</a:t>
            </a:r>
            <a:r>
              <a:rPr lang="es-CO" dirty="0"/>
              <a:t>, </a:t>
            </a:r>
            <a:r>
              <a:rPr lang="es-CO" dirty="0" err="1"/>
              <a:t>quis</a:t>
            </a:r>
            <a:r>
              <a:rPr lang="es-CO" dirty="0"/>
              <a:t> </a:t>
            </a:r>
            <a:r>
              <a:rPr lang="es-CO" dirty="0" err="1"/>
              <a:t>nostrud</a:t>
            </a:r>
            <a:r>
              <a:rPr lang="es-CO" dirty="0"/>
              <a:t> </a:t>
            </a:r>
            <a:r>
              <a:rPr lang="es-CO" dirty="0" err="1"/>
              <a:t>exerci</a:t>
            </a:r>
            <a:r>
              <a:rPr lang="es-CO" dirty="0"/>
              <a:t> </a:t>
            </a:r>
            <a:r>
              <a:rPr lang="es-CO" dirty="0" err="1"/>
              <a:t>tation</a:t>
            </a:r>
            <a:r>
              <a:rPr lang="es-CO" dirty="0"/>
              <a:t> </a:t>
            </a:r>
            <a:r>
              <a:rPr lang="es-CO" dirty="0" err="1"/>
              <a:t>ullamcorper</a:t>
            </a:r>
            <a:r>
              <a:rPr lang="es-CO" dirty="0"/>
              <a:t> </a:t>
            </a:r>
            <a:r>
              <a:rPr lang="es-CO" dirty="0" err="1"/>
              <a:t>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Ut </a:t>
            </a:r>
            <a:r>
              <a:rPr lang="es-CO" dirty="0" err="1"/>
              <a:t>wisi</a:t>
            </a:r>
            <a:r>
              <a:rPr lang="es-CO" dirty="0"/>
              <a:t> </a:t>
            </a:r>
            <a:r>
              <a:rPr lang="es-CO" dirty="0" err="1"/>
              <a:t>enim</a:t>
            </a:r>
            <a:r>
              <a:rPr lang="es-CO" dirty="0"/>
              <a:t> ad </a:t>
            </a:r>
            <a:r>
              <a:rPr lang="es-CO" dirty="0" err="1"/>
              <a:t>minim</a:t>
            </a:r>
            <a:r>
              <a:rPr lang="es-CO" dirty="0"/>
              <a:t> </a:t>
            </a:r>
            <a:r>
              <a:rPr lang="es-CO" dirty="0" err="1"/>
              <a:t>veniam</a:t>
            </a:r>
            <a:r>
              <a:rPr lang="es-CO" dirty="0"/>
              <a:t>, </a:t>
            </a:r>
            <a:r>
              <a:rPr lang="es-CO" dirty="0" err="1"/>
              <a:t>quis</a:t>
            </a:r>
            <a:r>
              <a:rPr lang="es-CO" dirty="0"/>
              <a:t> </a:t>
            </a:r>
            <a:r>
              <a:rPr lang="es-CO" dirty="0" err="1"/>
              <a:t>nostrud</a:t>
            </a:r>
            <a:r>
              <a:rPr lang="es-CO" dirty="0"/>
              <a:t> </a:t>
            </a:r>
            <a:r>
              <a:rPr lang="es-CO" dirty="0" err="1"/>
              <a:t>exerci</a:t>
            </a:r>
            <a:r>
              <a:rPr lang="es-CO" dirty="0"/>
              <a:t> </a:t>
            </a:r>
            <a:r>
              <a:rPr lang="es-CO" dirty="0" err="1"/>
              <a:t>tation</a:t>
            </a:r>
            <a:r>
              <a:rPr lang="es-CO" dirty="0"/>
              <a:t> </a:t>
            </a:r>
            <a:r>
              <a:rPr lang="es-CO" dirty="0" err="1"/>
              <a:t>ullamcorper</a:t>
            </a:r>
            <a:r>
              <a:rPr lang="es-CO" dirty="0"/>
              <a:t> </a:t>
            </a:r>
            <a:r>
              <a:rPr lang="es-CO" dirty="0" err="1"/>
              <a:t>suscipit</a:t>
            </a:r>
            <a:r>
              <a:rPr lang="es-CO" dirty="0"/>
              <a:t> </a:t>
            </a:r>
            <a:r>
              <a:rPr lang="es-CO" dirty="0" err="1"/>
              <a:t>lobortis</a:t>
            </a:r>
            <a:r>
              <a:rPr lang="es-CO" dirty="0"/>
              <a:t> </a:t>
            </a:r>
            <a:r>
              <a:rPr lang="es-CO" dirty="0" err="1"/>
              <a:t>Lorem</a:t>
            </a:r>
            <a:r>
              <a:rPr lang="es-CO" dirty="0"/>
              <a:t> </a:t>
            </a:r>
            <a:r>
              <a:rPr lang="es-CO" dirty="0" err="1"/>
              <a:t>ipsum</a:t>
            </a:r>
            <a:r>
              <a:rPr lang="es-CO" dirty="0"/>
              <a:t> dolor </a:t>
            </a:r>
            <a:r>
              <a:rPr lang="es-CO" dirty="0" err="1"/>
              <a:t>sit</a:t>
            </a:r>
            <a:r>
              <a:rPr lang="es-CO" dirty="0"/>
              <a:t> </a:t>
            </a:r>
            <a:r>
              <a:rPr lang="es-CO" dirty="0" err="1"/>
              <a:t>amet</a:t>
            </a:r>
            <a:r>
              <a:rPr lang="es-CO" dirty="0"/>
              <a:t>, </a:t>
            </a:r>
            <a:r>
              <a:rPr lang="es-CO" dirty="0" err="1"/>
              <a:t>consectetuer</a:t>
            </a:r>
            <a:r>
              <a:rPr lang="es-CO" dirty="0"/>
              <a:t> </a:t>
            </a:r>
            <a:r>
              <a:rPr lang="es-CO" dirty="0" err="1"/>
              <a:t>adipiscing</a:t>
            </a:r>
            <a:r>
              <a:rPr lang="es-CO" dirty="0"/>
              <a:t> </a:t>
            </a:r>
            <a:r>
              <a:rPr lang="es-CO" dirty="0" err="1"/>
              <a:t>elit</a:t>
            </a:r>
            <a:r>
              <a:rPr lang="es-CO" dirty="0"/>
              <a:t>, sed </a:t>
            </a:r>
            <a:r>
              <a:rPr lang="es-CO" dirty="0" err="1"/>
              <a:t>diam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</a:t>
            </a:r>
          </a:p>
        </p:txBody>
      </p:sp>
      <p:sp>
        <p:nvSpPr>
          <p:cNvPr id="11" name="Título 5"/>
          <p:cNvSpPr>
            <a:spLocks noGrp="1"/>
          </p:cNvSpPr>
          <p:nvPr>
            <p:ph type="title"/>
          </p:nvPr>
        </p:nvSpPr>
        <p:spPr>
          <a:xfrm>
            <a:off x="721822" y="1096646"/>
            <a:ext cx="5976644" cy="873470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rgbClr val="0A63AC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11"/>
          </p:nvPr>
        </p:nvSpPr>
        <p:spPr>
          <a:xfrm>
            <a:off x="721822" y="1970116"/>
            <a:ext cx="5976644" cy="3574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2B2C6A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dirty="0"/>
              <a:t>Editar el estilo de texto del patrón</a:t>
            </a:r>
            <a:endParaRPr lang="es-CO" dirty="0"/>
          </a:p>
        </p:txBody>
      </p:sp>
      <p:sp>
        <p:nvSpPr>
          <p:cNvPr id="15" name="Marcador de posición de imagen 14"/>
          <p:cNvSpPr>
            <a:spLocks noGrp="1"/>
          </p:cNvSpPr>
          <p:nvPr>
            <p:ph type="pic" sz="quarter" idx="12"/>
          </p:nvPr>
        </p:nvSpPr>
        <p:spPr>
          <a:xfrm>
            <a:off x="6783388" y="1096963"/>
            <a:ext cx="4422775" cy="444817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62373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- Subtítulo y texto / espacio para imagen opc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623357" y="584831"/>
            <a:ext cx="6070522" cy="1067484"/>
          </a:xfrm>
          <a:prstGeom prst="rect">
            <a:avLst/>
          </a:prstGeom>
        </p:spPr>
        <p:txBody>
          <a:bodyPr/>
          <a:lstStyle>
            <a:lvl1pPr>
              <a:defRPr sz="35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623357" y="2398958"/>
            <a:ext cx="6070522" cy="29496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r>
              <a:rPr lang="es-CO" dirty="0" err="1"/>
              <a:t>Lorem</a:t>
            </a:r>
            <a:r>
              <a:rPr lang="es-CO" dirty="0"/>
              <a:t> </a:t>
            </a:r>
            <a:r>
              <a:rPr lang="es-CO" dirty="0" err="1"/>
              <a:t>ipsum</a:t>
            </a:r>
            <a:r>
              <a:rPr lang="es-CO" dirty="0"/>
              <a:t> dolor </a:t>
            </a:r>
            <a:r>
              <a:rPr lang="es-CO" dirty="0" err="1"/>
              <a:t>sit</a:t>
            </a:r>
            <a:r>
              <a:rPr lang="es-CO" dirty="0"/>
              <a:t> </a:t>
            </a:r>
            <a:r>
              <a:rPr lang="es-CO" dirty="0" err="1"/>
              <a:t>amet</a:t>
            </a:r>
            <a:r>
              <a:rPr lang="es-CO" dirty="0"/>
              <a:t>, </a:t>
            </a:r>
            <a:r>
              <a:rPr lang="es-CO" dirty="0" err="1"/>
              <a:t>consectetuer</a:t>
            </a:r>
            <a:r>
              <a:rPr lang="es-CO" dirty="0"/>
              <a:t> </a:t>
            </a:r>
            <a:r>
              <a:rPr lang="es-CO" dirty="0" err="1"/>
              <a:t>adipiscing</a:t>
            </a:r>
            <a:r>
              <a:rPr lang="es-CO" dirty="0"/>
              <a:t> </a:t>
            </a:r>
            <a:r>
              <a:rPr lang="es-CO" dirty="0" err="1"/>
              <a:t>elit</a:t>
            </a:r>
            <a:r>
              <a:rPr lang="es-CO" dirty="0"/>
              <a:t>, sed </a:t>
            </a:r>
            <a:r>
              <a:rPr lang="es-CO" dirty="0" err="1"/>
              <a:t>diam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Ut </a:t>
            </a:r>
            <a:r>
              <a:rPr lang="es-CO" dirty="0" err="1"/>
              <a:t>wisi</a:t>
            </a:r>
            <a:r>
              <a:rPr lang="es-CO" dirty="0"/>
              <a:t> </a:t>
            </a:r>
            <a:r>
              <a:rPr lang="es-CO" dirty="0" err="1"/>
              <a:t>enim</a:t>
            </a:r>
            <a:r>
              <a:rPr lang="es-CO" dirty="0"/>
              <a:t> ad </a:t>
            </a:r>
            <a:r>
              <a:rPr lang="es-CO" dirty="0" err="1"/>
              <a:t>minim</a:t>
            </a:r>
            <a:r>
              <a:rPr lang="es-CO" dirty="0"/>
              <a:t> </a:t>
            </a:r>
            <a:r>
              <a:rPr lang="es-CO" dirty="0" err="1"/>
              <a:t>veniam</a:t>
            </a:r>
            <a:r>
              <a:rPr lang="es-CO" dirty="0"/>
              <a:t>, </a:t>
            </a:r>
            <a:r>
              <a:rPr lang="es-CO" dirty="0" err="1"/>
              <a:t>quis</a:t>
            </a:r>
            <a:r>
              <a:rPr lang="es-CO" dirty="0"/>
              <a:t> </a:t>
            </a:r>
            <a:r>
              <a:rPr lang="es-CO" dirty="0" err="1"/>
              <a:t>nostrud</a:t>
            </a:r>
            <a:r>
              <a:rPr lang="es-CO" dirty="0"/>
              <a:t> </a:t>
            </a:r>
            <a:r>
              <a:rPr lang="es-CO" dirty="0" err="1"/>
              <a:t>exerci</a:t>
            </a:r>
            <a:r>
              <a:rPr lang="es-CO" dirty="0"/>
              <a:t> </a:t>
            </a:r>
            <a:r>
              <a:rPr lang="es-CO" dirty="0" err="1"/>
              <a:t>tation</a:t>
            </a:r>
            <a:r>
              <a:rPr lang="es-CO" dirty="0"/>
              <a:t> </a:t>
            </a:r>
            <a:r>
              <a:rPr lang="es-CO" dirty="0" err="1"/>
              <a:t>ullamcorper</a:t>
            </a:r>
            <a:r>
              <a:rPr lang="es-CO" dirty="0"/>
              <a:t> </a:t>
            </a:r>
            <a:r>
              <a:rPr lang="es-CO" dirty="0" err="1"/>
              <a:t>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Ut </a:t>
            </a:r>
            <a:r>
              <a:rPr lang="es-CO" dirty="0" err="1"/>
              <a:t>wisi</a:t>
            </a:r>
            <a:r>
              <a:rPr lang="es-CO" dirty="0"/>
              <a:t> </a:t>
            </a:r>
            <a:r>
              <a:rPr lang="es-CO" dirty="0" err="1"/>
              <a:t>enim</a:t>
            </a:r>
            <a:r>
              <a:rPr lang="es-CO" dirty="0"/>
              <a:t> ad </a:t>
            </a:r>
            <a:r>
              <a:rPr lang="es-CO" dirty="0" err="1"/>
              <a:t>minim</a:t>
            </a:r>
            <a:r>
              <a:rPr lang="es-CO" dirty="0"/>
              <a:t> </a:t>
            </a:r>
            <a:r>
              <a:rPr lang="es-CO" dirty="0" err="1"/>
              <a:t>veniam</a:t>
            </a:r>
            <a:r>
              <a:rPr lang="es-CO" dirty="0"/>
              <a:t>, </a:t>
            </a:r>
            <a:r>
              <a:rPr lang="es-CO" dirty="0" err="1"/>
              <a:t>quis</a:t>
            </a:r>
            <a:r>
              <a:rPr lang="es-CO" dirty="0"/>
              <a:t> </a:t>
            </a:r>
            <a:r>
              <a:rPr lang="es-CO" dirty="0" err="1"/>
              <a:t>nostrud</a:t>
            </a:r>
            <a:r>
              <a:rPr lang="es-CO" dirty="0"/>
              <a:t> </a:t>
            </a:r>
            <a:r>
              <a:rPr lang="es-CO" dirty="0" err="1"/>
              <a:t>exerci</a:t>
            </a:r>
            <a:r>
              <a:rPr lang="es-CO" dirty="0"/>
              <a:t> </a:t>
            </a:r>
            <a:r>
              <a:rPr lang="es-CO" dirty="0" err="1"/>
              <a:t>tation</a:t>
            </a:r>
            <a:r>
              <a:rPr lang="es-CO" dirty="0"/>
              <a:t> </a:t>
            </a:r>
            <a:r>
              <a:rPr lang="es-CO" dirty="0" err="1"/>
              <a:t>ullamcorper</a:t>
            </a:r>
            <a:r>
              <a:rPr lang="es-CO" dirty="0"/>
              <a:t> </a:t>
            </a:r>
            <a:r>
              <a:rPr lang="es-CO" dirty="0" err="1"/>
              <a:t>suscipit</a:t>
            </a:r>
            <a:r>
              <a:rPr lang="es-CO" dirty="0"/>
              <a:t> </a:t>
            </a:r>
            <a:r>
              <a:rPr lang="es-CO" dirty="0" err="1"/>
              <a:t>lobortis</a:t>
            </a:r>
            <a:r>
              <a:rPr lang="es-CO" dirty="0"/>
              <a:t> </a:t>
            </a:r>
            <a:r>
              <a:rPr lang="es-CO" dirty="0" err="1"/>
              <a:t>Lorem</a:t>
            </a:r>
            <a:r>
              <a:rPr lang="es-CO" dirty="0"/>
              <a:t> </a:t>
            </a:r>
            <a:r>
              <a:rPr lang="es-CO" dirty="0" err="1"/>
              <a:t>ipsum</a:t>
            </a:r>
            <a:r>
              <a:rPr lang="es-CO" dirty="0"/>
              <a:t> dolor </a:t>
            </a:r>
            <a:r>
              <a:rPr lang="es-CO" dirty="0" err="1"/>
              <a:t>sit</a:t>
            </a:r>
            <a:r>
              <a:rPr lang="es-CO" dirty="0"/>
              <a:t> </a:t>
            </a:r>
            <a:r>
              <a:rPr lang="es-CO" dirty="0" err="1"/>
              <a:t>amet</a:t>
            </a:r>
            <a:r>
              <a:rPr lang="es-CO" dirty="0"/>
              <a:t>, </a:t>
            </a:r>
            <a:r>
              <a:rPr lang="es-CO" dirty="0" err="1"/>
              <a:t>consectetuer</a:t>
            </a:r>
            <a:r>
              <a:rPr lang="es-CO" dirty="0"/>
              <a:t> </a:t>
            </a:r>
            <a:r>
              <a:rPr lang="es-CO" dirty="0" err="1"/>
              <a:t>adipiscing</a:t>
            </a:r>
            <a:r>
              <a:rPr lang="es-CO" dirty="0"/>
              <a:t> </a:t>
            </a:r>
            <a:r>
              <a:rPr lang="es-CO" dirty="0" err="1"/>
              <a:t>elit</a:t>
            </a:r>
            <a:r>
              <a:rPr lang="es-CO" dirty="0"/>
              <a:t>, sed </a:t>
            </a:r>
            <a:r>
              <a:rPr lang="es-CO" dirty="0" err="1"/>
              <a:t>diam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623888" y="1668767"/>
            <a:ext cx="6070600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F7AF3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13" name="Marcador de posición de imagen 14"/>
          <p:cNvSpPr>
            <a:spLocks noGrp="1"/>
          </p:cNvSpPr>
          <p:nvPr>
            <p:ph type="pic" sz="quarter" idx="12"/>
          </p:nvPr>
        </p:nvSpPr>
        <p:spPr>
          <a:xfrm>
            <a:off x="6758450" y="0"/>
            <a:ext cx="5433550" cy="6858000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36000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- Subtítulo y texto / espacio para imagen op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23357" y="584831"/>
            <a:ext cx="6070522" cy="1067484"/>
          </a:xfrm>
          <a:prstGeom prst="rect">
            <a:avLst/>
          </a:prstGeom>
        </p:spPr>
        <p:txBody>
          <a:bodyPr/>
          <a:lstStyle>
            <a:lvl1pPr>
              <a:defRPr sz="35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7" name="Marcador de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623357" y="2307518"/>
            <a:ext cx="6070522" cy="29496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r>
              <a:rPr lang="es-CO" dirty="0" err="1"/>
              <a:t>Lorem</a:t>
            </a:r>
            <a:r>
              <a:rPr lang="es-CO" dirty="0"/>
              <a:t> </a:t>
            </a:r>
            <a:r>
              <a:rPr lang="es-CO" dirty="0" err="1"/>
              <a:t>ipsum</a:t>
            </a:r>
            <a:r>
              <a:rPr lang="es-CO" dirty="0"/>
              <a:t> dolor </a:t>
            </a:r>
            <a:r>
              <a:rPr lang="es-CO" dirty="0" err="1"/>
              <a:t>sit</a:t>
            </a:r>
            <a:r>
              <a:rPr lang="es-CO" dirty="0"/>
              <a:t> </a:t>
            </a:r>
            <a:r>
              <a:rPr lang="es-CO" dirty="0" err="1"/>
              <a:t>amet</a:t>
            </a:r>
            <a:r>
              <a:rPr lang="es-CO" dirty="0"/>
              <a:t>, </a:t>
            </a:r>
            <a:r>
              <a:rPr lang="es-CO" dirty="0" err="1"/>
              <a:t>consectetuer</a:t>
            </a:r>
            <a:r>
              <a:rPr lang="es-CO" dirty="0"/>
              <a:t> </a:t>
            </a:r>
            <a:r>
              <a:rPr lang="es-CO" dirty="0" err="1"/>
              <a:t>adipiscing</a:t>
            </a:r>
            <a:r>
              <a:rPr lang="es-CO" dirty="0"/>
              <a:t> </a:t>
            </a:r>
            <a:r>
              <a:rPr lang="es-CO" dirty="0" err="1"/>
              <a:t>elit</a:t>
            </a:r>
            <a:r>
              <a:rPr lang="es-CO" dirty="0"/>
              <a:t>, sed </a:t>
            </a:r>
            <a:r>
              <a:rPr lang="es-CO" dirty="0" err="1"/>
              <a:t>diam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Ut </a:t>
            </a:r>
            <a:r>
              <a:rPr lang="es-CO" dirty="0" err="1"/>
              <a:t>wisi</a:t>
            </a:r>
            <a:r>
              <a:rPr lang="es-CO" dirty="0"/>
              <a:t> </a:t>
            </a:r>
            <a:r>
              <a:rPr lang="es-CO" dirty="0" err="1"/>
              <a:t>enim</a:t>
            </a:r>
            <a:r>
              <a:rPr lang="es-CO" dirty="0"/>
              <a:t> ad </a:t>
            </a:r>
            <a:r>
              <a:rPr lang="es-CO" dirty="0" err="1"/>
              <a:t>minim</a:t>
            </a:r>
            <a:r>
              <a:rPr lang="es-CO" dirty="0"/>
              <a:t> </a:t>
            </a:r>
            <a:r>
              <a:rPr lang="es-CO" dirty="0" err="1"/>
              <a:t>veniam</a:t>
            </a:r>
            <a:r>
              <a:rPr lang="es-CO" dirty="0"/>
              <a:t>, </a:t>
            </a:r>
            <a:r>
              <a:rPr lang="es-CO" dirty="0" err="1"/>
              <a:t>quis</a:t>
            </a:r>
            <a:r>
              <a:rPr lang="es-CO" dirty="0"/>
              <a:t> </a:t>
            </a:r>
            <a:r>
              <a:rPr lang="es-CO" dirty="0" err="1"/>
              <a:t>nostrud</a:t>
            </a:r>
            <a:r>
              <a:rPr lang="es-CO" dirty="0"/>
              <a:t> </a:t>
            </a:r>
            <a:r>
              <a:rPr lang="es-CO" dirty="0" err="1"/>
              <a:t>exerci</a:t>
            </a:r>
            <a:r>
              <a:rPr lang="es-CO" dirty="0"/>
              <a:t> </a:t>
            </a:r>
            <a:r>
              <a:rPr lang="es-CO" dirty="0" err="1"/>
              <a:t>tation</a:t>
            </a:r>
            <a:r>
              <a:rPr lang="es-CO" dirty="0"/>
              <a:t> </a:t>
            </a:r>
            <a:r>
              <a:rPr lang="es-CO" dirty="0" err="1"/>
              <a:t>ullamcorper</a:t>
            </a:r>
            <a:r>
              <a:rPr lang="es-CO" dirty="0"/>
              <a:t> </a:t>
            </a:r>
            <a:r>
              <a:rPr lang="es-CO" dirty="0" err="1"/>
              <a:t>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Ut </a:t>
            </a:r>
            <a:r>
              <a:rPr lang="es-CO" dirty="0" err="1"/>
              <a:t>wisi</a:t>
            </a:r>
            <a:r>
              <a:rPr lang="es-CO" dirty="0"/>
              <a:t> </a:t>
            </a:r>
            <a:r>
              <a:rPr lang="es-CO" dirty="0" err="1"/>
              <a:t>enim</a:t>
            </a:r>
            <a:r>
              <a:rPr lang="es-CO" dirty="0"/>
              <a:t> ad </a:t>
            </a:r>
            <a:r>
              <a:rPr lang="es-CO" dirty="0" err="1"/>
              <a:t>minim</a:t>
            </a:r>
            <a:r>
              <a:rPr lang="es-CO" dirty="0"/>
              <a:t> </a:t>
            </a:r>
            <a:r>
              <a:rPr lang="es-CO" dirty="0" err="1"/>
              <a:t>veniam</a:t>
            </a:r>
            <a:r>
              <a:rPr lang="es-CO" dirty="0"/>
              <a:t>, </a:t>
            </a:r>
            <a:r>
              <a:rPr lang="es-CO" dirty="0" err="1"/>
              <a:t>quis</a:t>
            </a:r>
            <a:r>
              <a:rPr lang="es-CO" dirty="0"/>
              <a:t> </a:t>
            </a:r>
            <a:r>
              <a:rPr lang="es-CO" dirty="0" err="1"/>
              <a:t>nostrud</a:t>
            </a:r>
            <a:r>
              <a:rPr lang="es-CO" dirty="0"/>
              <a:t> </a:t>
            </a:r>
            <a:r>
              <a:rPr lang="es-CO" dirty="0" err="1"/>
              <a:t>exerci</a:t>
            </a:r>
            <a:r>
              <a:rPr lang="es-CO" dirty="0"/>
              <a:t> </a:t>
            </a:r>
            <a:r>
              <a:rPr lang="es-CO" dirty="0" err="1"/>
              <a:t>tation</a:t>
            </a:r>
            <a:r>
              <a:rPr lang="es-CO" dirty="0"/>
              <a:t> </a:t>
            </a:r>
            <a:r>
              <a:rPr lang="es-CO" dirty="0" err="1"/>
              <a:t>ullamcorper</a:t>
            </a:r>
            <a:r>
              <a:rPr lang="es-CO" dirty="0"/>
              <a:t> </a:t>
            </a:r>
            <a:r>
              <a:rPr lang="es-CO" dirty="0" err="1"/>
              <a:t>suscipit</a:t>
            </a:r>
            <a:r>
              <a:rPr lang="es-CO" dirty="0"/>
              <a:t> </a:t>
            </a:r>
            <a:r>
              <a:rPr lang="es-CO" dirty="0" err="1"/>
              <a:t>lobortis</a:t>
            </a:r>
            <a:r>
              <a:rPr lang="es-CO" dirty="0"/>
              <a:t> </a:t>
            </a:r>
            <a:r>
              <a:rPr lang="es-CO" dirty="0" err="1"/>
              <a:t>Lorem</a:t>
            </a:r>
            <a:r>
              <a:rPr lang="es-CO" dirty="0"/>
              <a:t> </a:t>
            </a:r>
            <a:r>
              <a:rPr lang="es-CO" dirty="0" err="1"/>
              <a:t>ipsum</a:t>
            </a:r>
            <a:r>
              <a:rPr lang="es-CO" dirty="0"/>
              <a:t> dolor </a:t>
            </a:r>
            <a:r>
              <a:rPr lang="es-CO" dirty="0" err="1"/>
              <a:t>sit</a:t>
            </a:r>
            <a:r>
              <a:rPr lang="es-CO" dirty="0"/>
              <a:t> </a:t>
            </a:r>
            <a:r>
              <a:rPr lang="es-CO" dirty="0" err="1"/>
              <a:t>amet</a:t>
            </a:r>
            <a:r>
              <a:rPr lang="es-CO" dirty="0"/>
              <a:t>, </a:t>
            </a:r>
            <a:r>
              <a:rPr lang="es-CO" dirty="0" err="1"/>
              <a:t>consectetuer</a:t>
            </a:r>
            <a:r>
              <a:rPr lang="es-CO" dirty="0"/>
              <a:t> </a:t>
            </a:r>
            <a:r>
              <a:rPr lang="es-CO" dirty="0" err="1"/>
              <a:t>adipiscing</a:t>
            </a:r>
            <a:r>
              <a:rPr lang="es-CO" dirty="0"/>
              <a:t> </a:t>
            </a:r>
            <a:r>
              <a:rPr lang="es-CO" dirty="0" err="1"/>
              <a:t>elit</a:t>
            </a:r>
            <a:r>
              <a:rPr lang="es-CO" dirty="0"/>
              <a:t>, sed </a:t>
            </a:r>
            <a:r>
              <a:rPr lang="es-CO" dirty="0" err="1"/>
              <a:t>diam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623358" y="1652315"/>
            <a:ext cx="6134890" cy="655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F7AF3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12" name="Marcador de posición de imagen 14"/>
          <p:cNvSpPr>
            <a:spLocks noGrp="1"/>
          </p:cNvSpPr>
          <p:nvPr>
            <p:ph type="pic" sz="quarter" idx="12"/>
          </p:nvPr>
        </p:nvSpPr>
        <p:spPr>
          <a:xfrm>
            <a:off x="6758450" y="0"/>
            <a:ext cx="5433550" cy="6858000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36354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6745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52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5" Type="http://schemas.openxmlformats.org/officeDocument/2006/relationships/image" Target="../media/image6.png"/><Relationship Id="rId4" Type="http://schemas.openxmlformats.org/officeDocument/2006/relationships/image" Target="../media/image15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CEFC10-874E-BFAE-000A-289D6FA964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713AE61-01BF-6B31-64FE-2570413DB4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1717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B9987B-46FE-5A80-F1F0-C64AAB2A9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057" y="2560565"/>
            <a:ext cx="5744022" cy="1295725"/>
          </a:xfrm>
        </p:spPr>
        <p:txBody>
          <a:bodyPr/>
          <a:lstStyle/>
          <a:p>
            <a:r>
              <a:rPr lang="es-CO" sz="4800" dirty="0">
                <a:solidFill>
                  <a:srgbClr val="033399"/>
                </a:solidFill>
                <a:latin typeface="+mn-lt"/>
              </a:rPr>
              <a:t>Sistema Estratégico de Transporte Público</a:t>
            </a:r>
            <a:r>
              <a:rPr lang="en-US" sz="4800" dirty="0">
                <a:solidFill>
                  <a:srgbClr val="FF0000"/>
                </a:solidFill>
                <a:latin typeface="+mn-lt"/>
              </a:rPr>
              <a:t/>
            </a:r>
            <a:br>
              <a:rPr lang="en-US" sz="4800" dirty="0">
                <a:solidFill>
                  <a:srgbClr val="FF0000"/>
                </a:solidFill>
                <a:latin typeface="+mn-lt"/>
              </a:rPr>
            </a:br>
            <a:endParaRPr lang="es-CO" sz="4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1370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5436E9-77E4-F340-5DA0-C91AD0E40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" t="-9367" r="-192" b="31922"/>
          <a:stretch/>
        </p:blipFill>
        <p:spPr>
          <a:xfrm>
            <a:off x="2768109" y="640075"/>
            <a:ext cx="4306175" cy="293653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7045" t="9811" r="4054" b="11751"/>
          <a:stretch/>
        </p:blipFill>
        <p:spPr>
          <a:xfrm>
            <a:off x="7725141" y="3795516"/>
            <a:ext cx="4320000" cy="288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0" t="7758" r="105" b="15758"/>
          <a:stretch/>
        </p:blipFill>
        <p:spPr>
          <a:xfrm>
            <a:off x="7720323" y="969721"/>
            <a:ext cx="4320000" cy="2574067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2090D4A5-D1C8-C595-65E4-C93A9BF9A2F4}"/>
              </a:ext>
            </a:extLst>
          </p:cNvPr>
          <p:cNvSpPr/>
          <p:nvPr/>
        </p:nvSpPr>
        <p:spPr>
          <a:xfrm rot="16200000">
            <a:off x="1799231" y="4540820"/>
            <a:ext cx="458768" cy="1478992"/>
          </a:xfrm>
          <a:prstGeom prst="rect">
            <a:avLst/>
          </a:prstGeom>
          <a:solidFill>
            <a:srgbClr val="03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r>
              <a:rPr lang="es-CO" sz="2000" b="1" dirty="0" smtClean="0">
                <a:solidFill>
                  <a:schemeClr val="bg1"/>
                </a:solidFill>
              </a:rPr>
              <a:t>TERMINADO</a:t>
            </a:r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59A99D40-E260-AB81-7405-09F58E6E0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37" y="1530927"/>
            <a:ext cx="2612906" cy="402383"/>
          </a:xfrm>
        </p:spPr>
        <p:txBody>
          <a:bodyPr/>
          <a:lstStyle/>
          <a:p>
            <a:pPr algn="ctr"/>
            <a:r>
              <a:rPr lang="es-ES" sz="2800" dirty="0">
                <a:solidFill>
                  <a:srgbClr val="033399"/>
                </a:solidFill>
                <a:latin typeface="+mn-lt"/>
              </a:rPr>
              <a:t>CONSTRUCCIÓN GLORIETA CHAPAL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4D77175-BDB3-8EA2-1CE0-24348DB49C7E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" t="16487" r="8823" b="12616"/>
          <a:stretch/>
        </p:blipFill>
        <p:spPr>
          <a:xfrm>
            <a:off x="2754285" y="3795516"/>
            <a:ext cx="4320000" cy="2880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58BDED9C-748C-8441-B77C-045543D37B06}"/>
              </a:ext>
            </a:extLst>
          </p:cNvPr>
          <p:cNvSpPr/>
          <p:nvPr/>
        </p:nvSpPr>
        <p:spPr>
          <a:xfrm>
            <a:off x="2768110" y="975606"/>
            <a:ext cx="1466491" cy="369332"/>
          </a:xfrm>
          <a:prstGeom prst="rect">
            <a:avLst/>
          </a:prstGeom>
          <a:solidFill>
            <a:srgbClr val="F6AF31"/>
          </a:solidFill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Antes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22B2AB5-480E-CA39-83F8-99896C5EF167}"/>
              </a:ext>
            </a:extLst>
          </p:cNvPr>
          <p:cNvSpPr/>
          <p:nvPr/>
        </p:nvSpPr>
        <p:spPr>
          <a:xfrm rot="16200000">
            <a:off x="2338990" y="5567453"/>
            <a:ext cx="400579" cy="183766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r>
              <a:rPr lang="es-CO" sz="2800" b="1" dirty="0">
                <a:solidFill>
                  <a:srgbClr val="001E7A"/>
                </a:solidFill>
              </a:rPr>
              <a:t> </a:t>
            </a:r>
            <a:r>
              <a:rPr lang="es-CO" sz="2800" b="1" dirty="0">
                <a:solidFill>
                  <a:schemeClr val="bg1"/>
                </a:solidFill>
              </a:rPr>
              <a:t>$2.812 </a:t>
            </a:r>
            <a:r>
              <a:rPr lang="es-CO" sz="2800" b="1" dirty="0" smtClean="0">
                <a:solidFill>
                  <a:schemeClr val="bg1"/>
                </a:solidFill>
              </a:rPr>
              <a:t>mil.</a:t>
            </a:r>
            <a:endParaRPr lang="es-CO" sz="2800" b="1" dirty="0">
              <a:solidFill>
                <a:schemeClr val="bg1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26E52F8-9793-C8F5-2D5B-3BD4D0B18718}"/>
              </a:ext>
            </a:extLst>
          </p:cNvPr>
          <p:cNvSpPr txBox="1"/>
          <p:nvPr/>
        </p:nvSpPr>
        <p:spPr>
          <a:xfrm>
            <a:off x="45401" y="6224676"/>
            <a:ext cx="15750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800" b="1" dirty="0">
                <a:solidFill>
                  <a:srgbClr val="001E7A"/>
                </a:solidFill>
              </a:rPr>
              <a:t>Inversión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A3C4399-BF5C-1B57-0DA0-D35ECE133436}"/>
              </a:ext>
            </a:extLst>
          </p:cNvPr>
          <p:cNvSpPr txBox="1"/>
          <p:nvPr/>
        </p:nvSpPr>
        <p:spPr>
          <a:xfrm>
            <a:off x="251860" y="3258916"/>
            <a:ext cx="2241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C00000"/>
                </a:solidFill>
                <a:ea typeface="+mj-ea"/>
                <a:cs typeface="+mj-cs"/>
              </a:rPr>
              <a:t>Calle 12 con carrera </a:t>
            </a:r>
            <a:r>
              <a:rPr lang="es-MX" b="1" dirty="0" smtClean="0">
                <a:solidFill>
                  <a:srgbClr val="C00000"/>
                </a:solidFill>
                <a:ea typeface="+mj-ea"/>
                <a:cs typeface="+mj-cs"/>
              </a:rPr>
              <a:t>4</a:t>
            </a:r>
          </a:p>
          <a:p>
            <a:pPr algn="ctr"/>
            <a:r>
              <a:rPr lang="es-MX" b="1" dirty="0" smtClean="0">
                <a:solidFill>
                  <a:srgbClr val="C00000"/>
                </a:solidFill>
                <a:ea typeface="+mj-ea"/>
                <a:cs typeface="+mj-cs"/>
              </a:rPr>
              <a:t> </a:t>
            </a:r>
            <a:r>
              <a:rPr lang="es-MX" b="1" dirty="0">
                <a:solidFill>
                  <a:srgbClr val="C00000"/>
                </a:solidFill>
                <a:ea typeface="+mj-ea"/>
                <a:cs typeface="+mj-cs"/>
              </a:rPr>
              <a:t>Sector </a:t>
            </a:r>
            <a:r>
              <a:rPr lang="es-MX" b="1" dirty="0" err="1">
                <a:solidFill>
                  <a:srgbClr val="C00000"/>
                </a:solidFill>
                <a:ea typeface="+mj-ea"/>
                <a:cs typeface="+mj-cs"/>
              </a:rPr>
              <a:t>Chapal</a:t>
            </a:r>
            <a:endParaRPr lang="es-CO" b="1" dirty="0">
              <a:solidFill>
                <a:srgbClr val="C00000"/>
              </a:solidFill>
              <a:ea typeface="+mj-ea"/>
              <a:cs typeface="+mj-cs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26554"/>
            <a:ext cx="12192001" cy="1458301"/>
          </a:xfrm>
          <a:prstGeom prst="rect">
            <a:avLst/>
          </a:prstGeom>
        </p:spPr>
      </p:pic>
      <p:sp>
        <p:nvSpPr>
          <p:cNvPr id="22" name="Título 1"/>
          <p:cNvSpPr txBox="1">
            <a:spLocks/>
          </p:cNvSpPr>
          <p:nvPr/>
        </p:nvSpPr>
        <p:spPr>
          <a:xfrm>
            <a:off x="10577485" y="475074"/>
            <a:ext cx="1400978" cy="4328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A63AC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s-MX" sz="2000" dirty="0">
                <a:solidFill>
                  <a:schemeClr val="bg1"/>
                </a:solidFill>
                <a:latin typeface="+mn-lt"/>
              </a:rPr>
              <a:t>AVANTE</a:t>
            </a:r>
            <a:endParaRPr lang="es-MX" sz="20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530C70F-E773-C0B3-7016-1452EAD27B8D}"/>
              </a:ext>
            </a:extLst>
          </p:cNvPr>
          <p:cNvSpPr/>
          <p:nvPr/>
        </p:nvSpPr>
        <p:spPr>
          <a:xfrm>
            <a:off x="7720323" y="974453"/>
            <a:ext cx="1467337" cy="369332"/>
          </a:xfrm>
          <a:prstGeom prst="rect">
            <a:avLst/>
          </a:prstGeom>
          <a:solidFill>
            <a:srgbClr val="F7AF31"/>
          </a:solidFill>
        </p:spPr>
        <p:txBody>
          <a:bodyPr wrap="square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</a:rPr>
              <a:t>      Ahora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A7280452-927E-A3DB-D68C-7EA71DF3A7BE}"/>
              </a:ext>
            </a:extLst>
          </p:cNvPr>
          <p:cNvSpPr txBox="1"/>
          <p:nvPr/>
        </p:nvSpPr>
        <p:spPr>
          <a:xfrm>
            <a:off x="-38120" y="5447673"/>
            <a:ext cx="1418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800" b="1" dirty="0">
                <a:solidFill>
                  <a:srgbClr val="001E7A"/>
                </a:solidFill>
              </a:rPr>
              <a:t>Avance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E761E01A-911D-B485-BA55-67EFC3C387F4}"/>
              </a:ext>
            </a:extLst>
          </p:cNvPr>
          <p:cNvSpPr txBox="1"/>
          <p:nvPr/>
        </p:nvSpPr>
        <p:spPr>
          <a:xfrm>
            <a:off x="-38366" y="5007578"/>
            <a:ext cx="14349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800" b="1" dirty="0">
                <a:solidFill>
                  <a:srgbClr val="001E7A"/>
                </a:solidFill>
              </a:rPr>
              <a:t>Estado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2090D4A5-D1C8-C595-65E4-C93A9BF9A2F4}"/>
              </a:ext>
            </a:extLst>
          </p:cNvPr>
          <p:cNvSpPr/>
          <p:nvPr/>
        </p:nvSpPr>
        <p:spPr>
          <a:xfrm rot="16200000">
            <a:off x="1557990" y="5275725"/>
            <a:ext cx="386441" cy="904270"/>
          </a:xfrm>
          <a:prstGeom prst="rect">
            <a:avLst/>
          </a:prstGeom>
          <a:solidFill>
            <a:srgbClr val="03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r>
              <a:rPr lang="es-MX" sz="2400" b="1" dirty="0">
                <a:solidFill>
                  <a:srgbClr val="033399"/>
                </a:solidFill>
              </a:rPr>
              <a:t> </a:t>
            </a:r>
            <a:r>
              <a:rPr lang="es-MX" sz="2400" b="1" dirty="0" smtClean="0">
                <a:solidFill>
                  <a:schemeClr val="bg1"/>
                </a:solidFill>
              </a:rPr>
              <a:t>100</a:t>
            </a:r>
            <a:r>
              <a:rPr lang="es-CO" sz="2400" b="1" dirty="0" smtClean="0">
                <a:solidFill>
                  <a:schemeClr val="bg1"/>
                </a:solidFill>
              </a:rPr>
              <a:t>%</a:t>
            </a:r>
            <a:endParaRPr lang="es-CO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49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18751" y="1323146"/>
            <a:ext cx="4037437" cy="369332"/>
          </a:xfrm>
        </p:spPr>
        <p:txBody>
          <a:bodyPr/>
          <a:lstStyle/>
          <a:p>
            <a:pPr algn="ctr"/>
            <a:r>
              <a:rPr lang="es-ES" sz="2800" dirty="0">
                <a:solidFill>
                  <a:srgbClr val="033399"/>
                </a:solidFill>
                <a:latin typeface="+mn-lt"/>
              </a:rPr>
              <a:t>CONSTRUCCIÓN PATIO TALLER BRICEÑO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C08C8BE-523E-5DD5-DFD5-0BDA04259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46" y="3075116"/>
            <a:ext cx="5192310" cy="37828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A3D3C892-587F-22DB-E0EB-F5C12D4A7B6E}"/>
                  </a:ext>
                </a:extLst>
              </p:cNvPr>
              <p:cNvSpPr txBox="1"/>
              <p:nvPr/>
            </p:nvSpPr>
            <p:spPr>
              <a:xfrm>
                <a:off x="824483" y="2153357"/>
                <a:ext cx="4580593" cy="1088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s-ES" sz="1600" b="1" dirty="0">
                    <a:solidFill>
                      <a:srgbClr val="033399"/>
                    </a:solidFill>
                  </a:rPr>
                  <a:t>Estacionamiento y zonas verdes: 7,115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O" sz="1600" b="1" i="1">
                            <a:solidFill>
                              <a:srgbClr val="0333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O" sz="1600" b="1" i="0">
                            <a:solidFill>
                              <a:srgbClr val="033399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s-CO" sz="1600" b="1" i="0">
                            <a:solidFill>
                              <a:srgbClr val="033399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s-ES" sz="1600" b="1" dirty="0">
                    <a:solidFill>
                      <a:srgbClr val="033399"/>
                    </a:solidFill>
                  </a:rPr>
                  <a:t> Edificación: 615,9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O" sz="1600" b="1" i="1">
                            <a:solidFill>
                              <a:srgbClr val="0333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O" sz="1600" b="1" i="0">
                            <a:solidFill>
                              <a:srgbClr val="033399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s-CO" sz="1600" b="1" i="0">
                            <a:solidFill>
                              <a:srgbClr val="033399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s-CO" sz="1600" b="1" dirty="0">
                  <a:solidFill>
                    <a:srgbClr val="033399"/>
                  </a:solidFill>
                </a:endParaRPr>
              </a:p>
              <a:p>
                <a:r>
                  <a:rPr lang="es-CO" sz="1600" b="1" dirty="0">
                    <a:solidFill>
                      <a:srgbClr val="033399"/>
                    </a:solidFill>
                  </a:rPr>
                  <a:t>Capacidad: 82 buses</a:t>
                </a:r>
              </a:p>
              <a:p>
                <a:endParaRPr lang="es-CO" sz="1600" b="1" dirty="0">
                  <a:solidFill>
                    <a:srgbClr val="033399"/>
                  </a:solidFill>
                </a:endParaRPr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A3D3C892-587F-22DB-E0EB-F5C12D4A7B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83" y="2153357"/>
                <a:ext cx="4580593" cy="1088375"/>
              </a:xfrm>
              <a:prstGeom prst="rect">
                <a:avLst/>
              </a:prstGeom>
              <a:blipFill>
                <a:blip r:embed="rId4"/>
                <a:stretch>
                  <a:fillRect l="-665" t="-1117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ángulo 16">
            <a:extLst>
              <a:ext uri="{FF2B5EF4-FFF2-40B4-BE49-F238E27FC236}">
                <a16:creationId xmlns:a16="http://schemas.microsoft.com/office/drawing/2014/main" id="{58BDED9C-748C-8441-B77C-045543D37B06}"/>
              </a:ext>
            </a:extLst>
          </p:cNvPr>
          <p:cNvSpPr/>
          <p:nvPr/>
        </p:nvSpPr>
        <p:spPr>
          <a:xfrm>
            <a:off x="416832" y="3192829"/>
            <a:ext cx="1466491" cy="369332"/>
          </a:xfrm>
          <a:prstGeom prst="rect">
            <a:avLst/>
          </a:prstGeom>
          <a:solidFill>
            <a:srgbClr val="F6AF31"/>
          </a:solidFill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Antes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8530C70F-E773-C0B3-7016-1452EAD27B8D}"/>
              </a:ext>
            </a:extLst>
          </p:cNvPr>
          <p:cNvSpPr/>
          <p:nvPr/>
        </p:nvSpPr>
        <p:spPr>
          <a:xfrm>
            <a:off x="5674940" y="1049842"/>
            <a:ext cx="1467337" cy="369332"/>
          </a:xfrm>
          <a:prstGeom prst="rect">
            <a:avLst/>
          </a:prstGeom>
          <a:solidFill>
            <a:srgbClr val="F7AF31"/>
          </a:solidFill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Ahora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622B2AB5-480E-CA39-83F8-99896C5EF167}"/>
              </a:ext>
            </a:extLst>
          </p:cNvPr>
          <p:cNvSpPr/>
          <p:nvPr/>
        </p:nvSpPr>
        <p:spPr>
          <a:xfrm rot="16200000">
            <a:off x="8930070" y="4979043"/>
            <a:ext cx="458768" cy="30508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r>
              <a:rPr lang="es-CO" sz="3200" b="1" dirty="0">
                <a:solidFill>
                  <a:srgbClr val="001E7A"/>
                </a:solidFill>
              </a:rPr>
              <a:t> </a:t>
            </a:r>
            <a:r>
              <a:rPr lang="es-CO" sz="3200" b="1" dirty="0">
                <a:solidFill>
                  <a:schemeClr val="bg1"/>
                </a:solidFill>
              </a:rPr>
              <a:t>$8.560 millones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26E52F8-9793-C8F5-2D5B-3BD4D0B18718}"/>
              </a:ext>
            </a:extLst>
          </p:cNvPr>
          <p:cNvSpPr txBox="1"/>
          <p:nvPr/>
        </p:nvSpPr>
        <p:spPr>
          <a:xfrm>
            <a:off x="6117528" y="6212586"/>
            <a:ext cx="15750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800" b="1" dirty="0">
                <a:solidFill>
                  <a:srgbClr val="001E7A"/>
                </a:solidFill>
              </a:rPr>
              <a:t>Inversión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F22B0895-4856-D8E1-20D7-9A5F2161153B}"/>
              </a:ext>
            </a:extLst>
          </p:cNvPr>
          <p:cNvSpPr/>
          <p:nvPr/>
        </p:nvSpPr>
        <p:spPr>
          <a:xfrm rot="16200000">
            <a:off x="8798511" y="4055199"/>
            <a:ext cx="471597" cy="2800602"/>
          </a:xfrm>
          <a:prstGeom prst="rect">
            <a:avLst/>
          </a:prstGeom>
          <a:solidFill>
            <a:srgbClr val="03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r>
              <a:rPr lang="es-CO" sz="3200" b="1" dirty="0">
                <a:solidFill>
                  <a:schemeClr val="bg1"/>
                </a:solidFill>
              </a:rPr>
              <a:t> TERMINADO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A7280452-927E-A3DB-D68C-7EA71DF3A7BE}"/>
              </a:ext>
            </a:extLst>
          </p:cNvPr>
          <p:cNvSpPr txBox="1"/>
          <p:nvPr/>
        </p:nvSpPr>
        <p:spPr>
          <a:xfrm>
            <a:off x="6303369" y="5702196"/>
            <a:ext cx="1418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800" b="1" dirty="0">
                <a:solidFill>
                  <a:srgbClr val="001E7A"/>
                </a:solidFill>
              </a:rPr>
              <a:t>Avance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761E01A-911D-B485-BA55-67EFC3C387F4}"/>
              </a:ext>
            </a:extLst>
          </p:cNvPr>
          <p:cNvSpPr txBox="1"/>
          <p:nvPr/>
        </p:nvSpPr>
        <p:spPr>
          <a:xfrm>
            <a:off x="6267524" y="5219701"/>
            <a:ext cx="1657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800" b="1" dirty="0">
                <a:solidFill>
                  <a:srgbClr val="001E7A"/>
                </a:solidFill>
              </a:rPr>
              <a:t>Estado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2090D4A5-D1C8-C595-65E4-C93A9BF9A2F4}"/>
              </a:ext>
            </a:extLst>
          </p:cNvPr>
          <p:cNvSpPr/>
          <p:nvPr/>
        </p:nvSpPr>
        <p:spPr>
          <a:xfrm rot="16200000">
            <a:off x="8044212" y="5343617"/>
            <a:ext cx="458768" cy="1279170"/>
          </a:xfrm>
          <a:prstGeom prst="rect">
            <a:avLst/>
          </a:prstGeom>
          <a:solidFill>
            <a:srgbClr val="03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r>
              <a:rPr lang="es-MX" sz="3200" b="1" dirty="0">
                <a:solidFill>
                  <a:srgbClr val="033399"/>
                </a:solidFill>
              </a:rPr>
              <a:t> </a:t>
            </a:r>
            <a:r>
              <a:rPr lang="es-MX" sz="3200" b="1" dirty="0">
                <a:solidFill>
                  <a:schemeClr val="bg1"/>
                </a:solidFill>
              </a:rPr>
              <a:t>100</a:t>
            </a:r>
            <a:r>
              <a:rPr lang="es-CO" sz="3200" b="1" dirty="0">
                <a:solidFill>
                  <a:schemeClr val="bg1"/>
                </a:solidFill>
              </a:rPr>
              <a:t>%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7" y="-244158"/>
            <a:ext cx="12192001" cy="1547852"/>
          </a:xfrm>
          <a:prstGeom prst="rect">
            <a:avLst/>
          </a:prstGeom>
        </p:spPr>
      </p:pic>
      <p:sp>
        <p:nvSpPr>
          <p:cNvPr id="27" name="Título 1"/>
          <p:cNvSpPr txBox="1">
            <a:spLocks/>
          </p:cNvSpPr>
          <p:nvPr/>
        </p:nvSpPr>
        <p:spPr>
          <a:xfrm>
            <a:off x="10577485" y="475074"/>
            <a:ext cx="1400978" cy="4328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A63AC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s-MX" sz="2000" dirty="0">
                <a:solidFill>
                  <a:schemeClr val="bg1"/>
                </a:solidFill>
                <a:latin typeface="+mn-lt"/>
              </a:rPr>
              <a:t>AVANTE</a:t>
            </a:r>
            <a:endParaRPr lang="es-MX" sz="2000" b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Imagen 3" descr="Pantalla de video juego de una carretera&#10;&#10;Descripción generada automáticamente con confianza media">
            <a:extLst>
              <a:ext uri="{FF2B5EF4-FFF2-40B4-BE49-F238E27FC236}">
                <a16:creationId xmlns:a16="http://schemas.microsoft.com/office/drawing/2014/main" id="{A4531870-A8C1-49B1-AD67-399592CCE7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940" y="1461854"/>
            <a:ext cx="5859269" cy="329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741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ítulo 2">
            <a:extLst>
              <a:ext uri="{FF2B5EF4-FFF2-40B4-BE49-F238E27FC236}">
                <a16:creationId xmlns:a16="http://schemas.microsoft.com/office/drawing/2014/main" id="{0D29D8F4-C25F-211E-5C86-A5F46750C0C0}"/>
              </a:ext>
            </a:extLst>
          </p:cNvPr>
          <p:cNvSpPr txBox="1">
            <a:spLocks/>
          </p:cNvSpPr>
          <p:nvPr/>
        </p:nvSpPr>
        <p:spPr>
          <a:xfrm>
            <a:off x="1999453" y="766578"/>
            <a:ext cx="7829974" cy="4587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A63AC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 sz="2800" dirty="0">
                <a:solidFill>
                  <a:srgbClr val="033399"/>
                </a:solidFill>
                <a:latin typeface="+mn-lt"/>
              </a:rPr>
              <a:t>PATIO TALLER MIJITAYO - RED CONTRAINCENDIOS</a:t>
            </a:r>
          </a:p>
          <a:p>
            <a:pPr algn="ctr"/>
            <a:r>
              <a:rPr lang="es-ES" sz="2800" dirty="0">
                <a:solidFill>
                  <a:srgbClr val="033399"/>
                </a:solidFill>
                <a:latin typeface="+mn-lt"/>
              </a:rPr>
              <a:t> 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8530C70F-E773-C0B3-7016-1452EAD27B8D}"/>
              </a:ext>
            </a:extLst>
          </p:cNvPr>
          <p:cNvSpPr/>
          <p:nvPr/>
        </p:nvSpPr>
        <p:spPr>
          <a:xfrm>
            <a:off x="4707400" y="1165944"/>
            <a:ext cx="1467337" cy="369332"/>
          </a:xfrm>
          <a:prstGeom prst="rect">
            <a:avLst/>
          </a:prstGeom>
          <a:solidFill>
            <a:srgbClr val="F7AF31"/>
          </a:solidFill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Ahora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22B2AB5-480E-CA39-83F8-99896C5EF167}"/>
              </a:ext>
            </a:extLst>
          </p:cNvPr>
          <p:cNvSpPr/>
          <p:nvPr/>
        </p:nvSpPr>
        <p:spPr>
          <a:xfrm rot="16200000">
            <a:off x="3176091" y="4637259"/>
            <a:ext cx="458768" cy="32693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r>
              <a:rPr lang="es-CO" sz="3200" b="1" dirty="0">
                <a:solidFill>
                  <a:srgbClr val="001E7A"/>
                </a:solidFill>
              </a:rPr>
              <a:t> </a:t>
            </a:r>
            <a:r>
              <a:rPr lang="es-CO" sz="3200" b="1" dirty="0">
                <a:solidFill>
                  <a:schemeClr val="bg1"/>
                </a:solidFill>
              </a:rPr>
              <a:t>$265 millones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26E52F8-9793-C8F5-2D5B-3BD4D0B18718}"/>
              </a:ext>
            </a:extLst>
          </p:cNvPr>
          <p:cNvSpPr txBox="1"/>
          <p:nvPr/>
        </p:nvSpPr>
        <p:spPr>
          <a:xfrm>
            <a:off x="195767" y="6094159"/>
            <a:ext cx="15750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800" b="1" dirty="0">
                <a:solidFill>
                  <a:srgbClr val="001E7A"/>
                </a:solidFill>
              </a:rPr>
              <a:t>Inversión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F22B0895-4856-D8E1-20D7-9A5F2161153B}"/>
              </a:ext>
            </a:extLst>
          </p:cNvPr>
          <p:cNvSpPr/>
          <p:nvPr/>
        </p:nvSpPr>
        <p:spPr>
          <a:xfrm rot="16200000">
            <a:off x="2935316" y="3883217"/>
            <a:ext cx="471597" cy="2800602"/>
          </a:xfrm>
          <a:prstGeom prst="rect">
            <a:avLst/>
          </a:prstGeom>
          <a:solidFill>
            <a:srgbClr val="03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r>
              <a:rPr lang="es-CO" sz="3200" b="1" dirty="0">
                <a:solidFill>
                  <a:schemeClr val="bg1"/>
                </a:solidFill>
              </a:rPr>
              <a:t> TERMINADO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E761E01A-911D-B485-BA55-67EFC3C387F4}"/>
              </a:ext>
            </a:extLst>
          </p:cNvPr>
          <p:cNvSpPr txBox="1"/>
          <p:nvPr/>
        </p:nvSpPr>
        <p:spPr>
          <a:xfrm>
            <a:off x="-1" y="5047719"/>
            <a:ext cx="1657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800" b="1" dirty="0">
                <a:solidFill>
                  <a:srgbClr val="001E7A"/>
                </a:solidFill>
              </a:rPr>
              <a:t>Estado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8516"/>
            <a:ext cx="12192001" cy="1263362"/>
          </a:xfrm>
          <a:prstGeom prst="rect">
            <a:avLst/>
          </a:prstGeom>
        </p:spPr>
      </p:pic>
      <p:sp>
        <p:nvSpPr>
          <p:cNvPr id="19" name="Título 1"/>
          <p:cNvSpPr txBox="1">
            <a:spLocks/>
          </p:cNvSpPr>
          <p:nvPr/>
        </p:nvSpPr>
        <p:spPr>
          <a:xfrm>
            <a:off x="10577485" y="475074"/>
            <a:ext cx="1400978" cy="4328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A63AC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s-MX" sz="2000" dirty="0">
                <a:solidFill>
                  <a:schemeClr val="bg1"/>
                </a:solidFill>
                <a:latin typeface="+mn-lt"/>
              </a:rPr>
              <a:t>AVANTE</a:t>
            </a:r>
            <a:endParaRPr lang="es-MX" sz="2000" b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20B1867E-6421-45AF-9371-0929502D3F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717" y="1804693"/>
            <a:ext cx="2951381" cy="3714623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62A7A55A-F76F-4BFB-B1B6-04B10F448A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565" y="1523882"/>
            <a:ext cx="2837637" cy="2735350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13EE2444-5812-40DB-B5ED-B2ACC7F9FEDD}"/>
              </a:ext>
            </a:extLst>
          </p:cNvPr>
          <p:cNvSpPr txBox="1"/>
          <p:nvPr/>
        </p:nvSpPr>
        <p:spPr>
          <a:xfrm>
            <a:off x="126462" y="5570939"/>
            <a:ext cx="1418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800" b="1" dirty="0">
                <a:solidFill>
                  <a:srgbClr val="001E7A"/>
                </a:solidFill>
              </a:rPr>
              <a:t>Avance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F5CBA1CD-CBBD-4012-8398-B62A9C400EFA}"/>
              </a:ext>
            </a:extLst>
          </p:cNvPr>
          <p:cNvSpPr/>
          <p:nvPr/>
        </p:nvSpPr>
        <p:spPr>
          <a:xfrm rot="16200000">
            <a:off x="2935317" y="4380626"/>
            <a:ext cx="471597" cy="2800602"/>
          </a:xfrm>
          <a:prstGeom prst="rect">
            <a:avLst/>
          </a:prstGeom>
          <a:solidFill>
            <a:srgbClr val="03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r>
              <a:rPr lang="es-CO" sz="3200" b="1" dirty="0">
                <a:solidFill>
                  <a:schemeClr val="bg1"/>
                </a:solidFill>
              </a:rPr>
              <a:t> 100%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2854B3E-B837-44E3-9200-9E3D83598CA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50" y="1843789"/>
            <a:ext cx="4375650" cy="3314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1232F3F8-E9FB-47B9-992B-298B7FC2870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399" y="4342750"/>
            <a:ext cx="2299317" cy="23531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8969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>
            <a:extLst>
              <a:ext uri="{FF2B5EF4-FFF2-40B4-BE49-F238E27FC236}">
                <a16:creationId xmlns:a16="http://schemas.microsoft.com/office/drawing/2014/main" id="{C9B0D486-82F4-1E1A-F23B-CE2F29591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30" y="1419236"/>
            <a:ext cx="5558921" cy="366394"/>
          </a:xfrm>
        </p:spPr>
        <p:txBody>
          <a:bodyPr/>
          <a:lstStyle/>
          <a:p>
            <a:pPr algn="ctr"/>
            <a:r>
              <a:rPr lang="es-CO" sz="2400" dirty="0">
                <a:solidFill>
                  <a:srgbClr val="033399"/>
                </a:solidFill>
                <a:latin typeface="+mn-lt"/>
              </a:rPr>
              <a:t>IMPLEMENTACIÓN DEL SISTEMA DE RECAUDO CENTRALIZADO (SRC) O PAGO ELECTRÓNICO</a:t>
            </a:r>
            <a:endParaRPr lang="es-ES" sz="2400" dirty="0">
              <a:solidFill>
                <a:srgbClr val="033399"/>
              </a:solidFill>
              <a:latin typeface="+mn-lt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0859E41-0E7C-429C-21B6-559D217CC208}"/>
              </a:ext>
            </a:extLst>
          </p:cNvPr>
          <p:cNvSpPr txBox="1"/>
          <p:nvPr/>
        </p:nvSpPr>
        <p:spPr>
          <a:xfrm>
            <a:off x="6322673" y="2086469"/>
            <a:ext cx="47141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400" dirty="0">
                <a:solidFill>
                  <a:srgbClr val="C00000"/>
                </a:solidFill>
              </a:rPr>
              <a:t>Se ha avanzado en la instalación de 131 buses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22B2AB5-480E-CA39-83F8-99896C5EF167}"/>
              </a:ext>
            </a:extLst>
          </p:cNvPr>
          <p:cNvSpPr/>
          <p:nvPr/>
        </p:nvSpPr>
        <p:spPr>
          <a:xfrm rot="16200000">
            <a:off x="9658457" y="4649075"/>
            <a:ext cx="458768" cy="32693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r>
              <a:rPr lang="es-CO" sz="3200" b="1" dirty="0">
                <a:solidFill>
                  <a:srgbClr val="001E7A"/>
                </a:solidFill>
              </a:rPr>
              <a:t> </a:t>
            </a:r>
            <a:r>
              <a:rPr lang="es-CO" sz="3200" b="1" dirty="0">
                <a:solidFill>
                  <a:schemeClr val="bg1"/>
                </a:solidFill>
              </a:rPr>
              <a:t>$17.491 millones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26E52F8-9793-C8F5-2D5B-3BD4D0B18718}"/>
              </a:ext>
            </a:extLst>
          </p:cNvPr>
          <p:cNvSpPr txBox="1"/>
          <p:nvPr/>
        </p:nvSpPr>
        <p:spPr>
          <a:xfrm>
            <a:off x="6736698" y="5991836"/>
            <a:ext cx="15750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800" b="1" dirty="0">
                <a:solidFill>
                  <a:srgbClr val="001E7A"/>
                </a:solidFill>
              </a:rPr>
              <a:t>Inversión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F22B0895-4856-D8E1-20D7-9A5F2161153B}"/>
              </a:ext>
            </a:extLst>
          </p:cNvPr>
          <p:cNvSpPr/>
          <p:nvPr/>
        </p:nvSpPr>
        <p:spPr>
          <a:xfrm rot="16200000">
            <a:off x="3499481" y="4889850"/>
            <a:ext cx="471597" cy="2800602"/>
          </a:xfrm>
          <a:prstGeom prst="rect">
            <a:avLst/>
          </a:prstGeom>
          <a:solidFill>
            <a:srgbClr val="03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r>
              <a:rPr lang="es-CO" sz="3200" b="1" dirty="0">
                <a:solidFill>
                  <a:schemeClr val="bg1"/>
                </a:solidFill>
              </a:rPr>
              <a:t>EN EJECUCIÓN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761E01A-911D-B485-BA55-67EFC3C387F4}"/>
              </a:ext>
            </a:extLst>
          </p:cNvPr>
          <p:cNvSpPr txBox="1"/>
          <p:nvPr/>
        </p:nvSpPr>
        <p:spPr>
          <a:xfrm>
            <a:off x="968494" y="6054352"/>
            <a:ext cx="1657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800" b="1" dirty="0">
                <a:solidFill>
                  <a:srgbClr val="001E7A"/>
                </a:solidFill>
              </a:rPr>
              <a:t>Estado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8516"/>
            <a:ext cx="12192001" cy="1547852"/>
          </a:xfrm>
          <a:prstGeom prst="rect">
            <a:avLst/>
          </a:prstGeom>
        </p:spPr>
      </p:pic>
      <p:sp>
        <p:nvSpPr>
          <p:cNvPr id="16" name="Título 1"/>
          <p:cNvSpPr txBox="1">
            <a:spLocks/>
          </p:cNvSpPr>
          <p:nvPr/>
        </p:nvSpPr>
        <p:spPr>
          <a:xfrm>
            <a:off x="10577485" y="475074"/>
            <a:ext cx="1400978" cy="4328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A63AC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s-MX" sz="2000" dirty="0">
                <a:solidFill>
                  <a:schemeClr val="bg1"/>
                </a:solidFill>
                <a:latin typeface="+mn-lt"/>
              </a:rPr>
              <a:t>AVANTE</a:t>
            </a:r>
            <a:endParaRPr lang="es-MX" sz="2000" b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 descr="Imagen de salida">
            <a:extLst>
              <a:ext uri="{FF2B5EF4-FFF2-40B4-BE49-F238E27FC236}">
                <a16:creationId xmlns:a16="http://schemas.microsoft.com/office/drawing/2014/main" id="{B11C0C42-EE2F-D316-F0F2-0C4212C31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011" y="2881467"/>
            <a:ext cx="4370505" cy="260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31F7EC8-5361-0E26-E341-4EAA3422C9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10" y="2506333"/>
            <a:ext cx="4636047" cy="347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78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>
            <a:extLst>
              <a:ext uri="{FF2B5EF4-FFF2-40B4-BE49-F238E27FC236}">
                <a16:creationId xmlns:a16="http://schemas.microsoft.com/office/drawing/2014/main" id="{C9B0D486-82F4-1E1A-F23B-CE2F29591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30" y="1419236"/>
            <a:ext cx="5558921" cy="366394"/>
          </a:xfrm>
        </p:spPr>
        <p:txBody>
          <a:bodyPr/>
          <a:lstStyle/>
          <a:p>
            <a:pPr algn="ctr"/>
            <a:r>
              <a:rPr lang="es-CO" sz="2400" dirty="0">
                <a:solidFill>
                  <a:srgbClr val="033399"/>
                </a:solidFill>
                <a:latin typeface="+mn-lt"/>
              </a:rPr>
              <a:t>IMPLEMENTACIÓN DEL SISTEMA DE RECAUDO CENTRALIZADO (SRC) O PAGO ELECTRÓNICO</a:t>
            </a:r>
            <a:endParaRPr lang="es-ES" sz="2400" dirty="0">
              <a:solidFill>
                <a:srgbClr val="033399"/>
              </a:solidFill>
              <a:latin typeface="+mn-lt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0859E41-0E7C-429C-21B6-559D217CC208}"/>
              </a:ext>
            </a:extLst>
          </p:cNvPr>
          <p:cNvSpPr txBox="1"/>
          <p:nvPr/>
        </p:nvSpPr>
        <p:spPr>
          <a:xfrm>
            <a:off x="6449672" y="1390869"/>
            <a:ext cx="544519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2400" dirty="0">
                <a:solidFill>
                  <a:srgbClr val="C00000"/>
                </a:solidFill>
              </a:rPr>
              <a:t>Se ha avanzado en </a:t>
            </a:r>
            <a:r>
              <a:rPr lang="es-ES" sz="2400" dirty="0">
                <a:solidFill>
                  <a:srgbClr val="C00000"/>
                </a:solidFill>
              </a:rPr>
              <a:t>el suministro de bienes, equipos y tarjetas de pago, destinados al proyecto, el centro de control y los centros de control satélite.</a:t>
            </a:r>
          </a:p>
          <a:p>
            <a:pPr algn="ctr"/>
            <a:endParaRPr lang="es-CO" sz="2400" dirty="0">
              <a:solidFill>
                <a:srgbClr val="C0000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6983"/>
            <a:ext cx="12192001" cy="1547852"/>
          </a:xfrm>
          <a:prstGeom prst="rect">
            <a:avLst/>
          </a:prstGeom>
        </p:spPr>
      </p:pic>
      <p:sp>
        <p:nvSpPr>
          <p:cNvPr id="16" name="Título 1"/>
          <p:cNvSpPr txBox="1">
            <a:spLocks/>
          </p:cNvSpPr>
          <p:nvPr/>
        </p:nvSpPr>
        <p:spPr>
          <a:xfrm>
            <a:off x="10577485" y="475074"/>
            <a:ext cx="1400978" cy="4328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A63AC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s-MX" sz="2000" dirty="0">
                <a:solidFill>
                  <a:schemeClr val="bg1"/>
                </a:solidFill>
                <a:latin typeface="+mn-lt"/>
              </a:rPr>
              <a:t>AVANTE</a:t>
            </a:r>
            <a:endParaRPr lang="es-MX" sz="2000" b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F2F1318-DB96-4495-E760-B54EF8F169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7" t="20171" r="7946" b="10935"/>
          <a:stretch/>
        </p:blipFill>
        <p:spPr>
          <a:xfrm>
            <a:off x="7183099" y="3263110"/>
            <a:ext cx="4473450" cy="267570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04EA238-1513-4635-9C8E-81D794BBC7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683" y="2455810"/>
            <a:ext cx="2612258" cy="348301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14B11FB-6415-4B05-BCEA-AB12DC1410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" y="2455809"/>
            <a:ext cx="2612257" cy="348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739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>
            <a:extLst>
              <a:ext uri="{FF2B5EF4-FFF2-40B4-BE49-F238E27FC236}">
                <a16:creationId xmlns:a16="http://schemas.microsoft.com/office/drawing/2014/main" id="{C9B0D486-82F4-1E1A-F23B-CE2F29591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30" y="1247786"/>
            <a:ext cx="5558921" cy="5133964"/>
          </a:xfrm>
        </p:spPr>
        <p:txBody>
          <a:bodyPr/>
          <a:lstStyle/>
          <a:p>
            <a:r>
              <a:rPr lang="es-CO" sz="2400" dirty="0" smtClean="0">
                <a:solidFill>
                  <a:srgbClr val="033399"/>
                </a:solidFill>
                <a:latin typeface="+mn-lt"/>
              </a:rPr>
              <a:t>PROCESO DE EXPROPIACIÓN DEL SEÑOR JOSÉ RENGIFO MATA</a:t>
            </a:r>
            <a:br>
              <a:rPr lang="es-CO" sz="2400" dirty="0" smtClean="0">
                <a:solidFill>
                  <a:srgbClr val="033399"/>
                </a:solidFill>
                <a:latin typeface="+mn-lt"/>
              </a:rPr>
            </a:br>
            <a:r>
              <a:rPr lang="es-CO" sz="2400" dirty="0" smtClean="0">
                <a:solidFill>
                  <a:srgbClr val="033399"/>
                </a:solidFill>
                <a:latin typeface="+mn-lt"/>
              </a:rPr>
              <a:t/>
            </a:r>
            <a:br>
              <a:rPr lang="es-CO" sz="2400" dirty="0" smtClean="0">
                <a:solidFill>
                  <a:srgbClr val="033399"/>
                </a:solidFill>
                <a:latin typeface="+mn-lt"/>
              </a:rPr>
            </a:br>
            <a:r>
              <a:rPr lang="es-CO" sz="2800" dirty="0" smtClean="0">
                <a:solidFill>
                  <a:schemeClr val="tx1"/>
                </a:solidFill>
                <a:latin typeface="+mn-lt"/>
              </a:rPr>
              <a:t>*</a:t>
            </a:r>
            <a:r>
              <a:rPr lang="es-CO" sz="2400" dirty="0" smtClean="0">
                <a:solidFill>
                  <a:srgbClr val="033399"/>
                </a:solidFill>
                <a:latin typeface="+mn-lt"/>
              </a:rPr>
              <a:t> </a:t>
            </a:r>
            <a:r>
              <a:rPr lang="es-CO" sz="2400" b="0" dirty="0" smtClean="0">
                <a:solidFill>
                  <a:schemeClr val="tx1"/>
                </a:solidFill>
                <a:latin typeface="+mn-lt"/>
              </a:rPr>
              <a:t>Sentencia de primera instancia: 13 de julio de 2022</a:t>
            </a:r>
            <a:br>
              <a:rPr lang="es-CO" sz="2400" b="0" dirty="0" smtClean="0">
                <a:solidFill>
                  <a:schemeClr val="tx1"/>
                </a:solidFill>
                <a:latin typeface="+mn-lt"/>
              </a:rPr>
            </a:br>
            <a:r>
              <a:rPr lang="es-CO" sz="2800" b="0" dirty="0" smtClean="0">
                <a:solidFill>
                  <a:schemeClr val="tx1"/>
                </a:solidFill>
                <a:latin typeface="+mn-lt"/>
              </a:rPr>
              <a:t>*</a:t>
            </a:r>
            <a:r>
              <a:rPr lang="es-CO" sz="2400" b="0" dirty="0" smtClean="0">
                <a:solidFill>
                  <a:schemeClr val="tx1"/>
                </a:solidFill>
                <a:latin typeface="+mn-lt"/>
              </a:rPr>
              <a:t> Sentencia de segunda instancia: 8 de agosto de 2023 </a:t>
            </a:r>
            <a:br>
              <a:rPr lang="es-CO" sz="2400" b="0" dirty="0" smtClean="0">
                <a:solidFill>
                  <a:schemeClr val="tx1"/>
                </a:solidFill>
                <a:latin typeface="+mn-lt"/>
              </a:rPr>
            </a:br>
            <a:r>
              <a:rPr lang="es-CO" sz="2800" dirty="0" smtClean="0">
                <a:solidFill>
                  <a:schemeClr val="tx1"/>
                </a:solidFill>
                <a:latin typeface="+mn-lt"/>
              </a:rPr>
              <a:t>*</a:t>
            </a:r>
            <a:r>
              <a:rPr lang="es-CO" sz="2400" b="0" dirty="0" smtClean="0">
                <a:solidFill>
                  <a:schemeClr val="tx1"/>
                </a:solidFill>
                <a:latin typeface="+mn-lt"/>
              </a:rPr>
              <a:t> Firma de contrato de transacción 23 de diciembre de 2024</a:t>
            </a:r>
            <a:br>
              <a:rPr lang="es-CO" sz="2400" b="0" dirty="0" smtClean="0">
                <a:solidFill>
                  <a:schemeClr val="tx1"/>
                </a:solidFill>
                <a:latin typeface="+mn-lt"/>
              </a:rPr>
            </a:br>
            <a:r>
              <a:rPr lang="es-CO" sz="2800" dirty="0" smtClean="0">
                <a:solidFill>
                  <a:schemeClr val="tx1"/>
                </a:solidFill>
                <a:latin typeface="+mn-lt"/>
              </a:rPr>
              <a:t>*</a:t>
            </a:r>
            <a:r>
              <a:rPr lang="es-CO" sz="2400" b="0" dirty="0" smtClean="0">
                <a:solidFill>
                  <a:schemeClr val="tx1"/>
                </a:solidFill>
                <a:latin typeface="+mn-lt"/>
              </a:rPr>
              <a:t> Aprobación de la transacción por el consejo superior de la judicatura el: 3 de marzo de 2025</a:t>
            </a:r>
            <a:br>
              <a:rPr lang="es-CO" sz="2400" b="0" dirty="0" smtClean="0">
                <a:solidFill>
                  <a:schemeClr val="tx1"/>
                </a:solidFill>
                <a:latin typeface="+mn-lt"/>
              </a:rPr>
            </a:br>
            <a:r>
              <a:rPr lang="es-CO" sz="2800" dirty="0" smtClean="0">
                <a:solidFill>
                  <a:schemeClr val="tx1"/>
                </a:solidFill>
                <a:latin typeface="+mn-lt"/>
              </a:rPr>
              <a:t>*</a:t>
            </a:r>
            <a:r>
              <a:rPr lang="es-CO" sz="2400" b="0" dirty="0" smtClean="0">
                <a:solidFill>
                  <a:schemeClr val="tx1"/>
                </a:solidFill>
                <a:latin typeface="+mn-lt"/>
              </a:rPr>
              <a:t> Pago de lo adeudado:31 de diciembre de 2024 </a:t>
            </a:r>
            <a:br>
              <a:rPr lang="es-CO" sz="2400" b="0" dirty="0" smtClean="0">
                <a:solidFill>
                  <a:schemeClr val="tx1"/>
                </a:solidFill>
                <a:latin typeface="+mn-lt"/>
              </a:rPr>
            </a:br>
            <a:r>
              <a:rPr lang="es-CO" sz="2400" b="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s-CO" sz="2400" b="0" dirty="0" smtClean="0">
                <a:solidFill>
                  <a:schemeClr val="tx1"/>
                </a:solidFill>
                <a:latin typeface="+mn-lt"/>
              </a:rPr>
            </a:br>
            <a:r>
              <a:rPr lang="es-CO" sz="2400" dirty="0" smtClean="0">
                <a:solidFill>
                  <a:schemeClr val="tx1"/>
                </a:solidFill>
                <a:latin typeface="+mn-lt"/>
              </a:rPr>
              <a:t>Valor </a:t>
            </a:r>
            <a:r>
              <a:rPr lang="es-CO" sz="2400" dirty="0" smtClean="0">
                <a:solidFill>
                  <a:schemeClr val="tx1"/>
                </a:solidFill>
                <a:latin typeface="+mn-lt"/>
              </a:rPr>
              <a:t>pagado: </a:t>
            </a:r>
            <a:r>
              <a:rPr lang="es-CO" sz="2400" b="0" dirty="0" smtClean="0">
                <a:solidFill>
                  <a:schemeClr val="tx1"/>
                </a:solidFill>
                <a:latin typeface="+mn-lt"/>
              </a:rPr>
              <a:t>1,400,000,000</a:t>
            </a:r>
            <a:r>
              <a:rPr lang="es-CO" sz="2400" b="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s-CO" sz="2400" b="0" dirty="0" smtClean="0">
                <a:solidFill>
                  <a:schemeClr val="tx1"/>
                </a:solidFill>
                <a:latin typeface="+mn-lt"/>
              </a:rPr>
            </a:br>
            <a:endParaRPr lang="es-ES" sz="24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6983"/>
            <a:ext cx="12192001" cy="1547852"/>
          </a:xfrm>
          <a:prstGeom prst="rect">
            <a:avLst/>
          </a:prstGeom>
        </p:spPr>
      </p:pic>
      <p:sp>
        <p:nvSpPr>
          <p:cNvPr id="16" name="Título 1"/>
          <p:cNvSpPr txBox="1">
            <a:spLocks/>
          </p:cNvSpPr>
          <p:nvPr/>
        </p:nvSpPr>
        <p:spPr>
          <a:xfrm>
            <a:off x="10577485" y="475074"/>
            <a:ext cx="1400978" cy="4328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A63AC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s-MX" sz="2000" dirty="0">
                <a:solidFill>
                  <a:schemeClr val="bg1"/>
                </a:solidFill>
                <a:latin typeface="+mn-lt"/>
              </a:rPr>
              <a:t>AVANTE</a:t>
            </a:r>
            <a:endParaRPr lang="es-MX" sz="20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ítulo 2">
            <a:extLst>
              <a:ext uri="{FF2B5EF4-FFF2-40B4-BE49-F238E27FC236}">
                <a16:creationId xmlns:a16="http://schemas.microsoft.com/office/drawing/2014/main" id="{C9B0D486-82F4-1E1A-F23B-CE2F29591E5E}"/>
              </a:ext>
            </a:extLst>
          </p:cNvPr>
          <p:cNvSpPr txBox="1">
            <a:spLocks/>
          </p:cNvSpPr>
          <p:nvPr/>
        </p:nvSpPr>
        <p:spPr>
          <a:xfrm>
            <a:off x="6153183" y="1247786"/>
            <a:ext cx="5650304" cy="51339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A63AC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s-CO" sz="2400" dirty="0" smtClean="0">
                <a:solidFill>
                  <a:srgbClr val="033399"/>
                </a:solidFill>
                <a:latin typeface="+mn-lt"/>
              </a:rPr>
              <a:t>PROCESO DE CONSORCIO SANTA MARTHA </a:t>
            </a:r>
            <a:br>
              <a:rPr lang="es-CO" sz="2400" dirty="0" smtClean="0">
                <a:solidFill>
                  <a:srgbClr val="033399"/>
                </a:solidFill>
                <a:latin typeface="+mn-lt"/>
              </a:rPr>
            </a:br>
            <a:r>
              <a:rPr lang="es-CO" sz="2400" dirty="0" smtClean="0">
                <a:solidFill>
                  <a:srgbClr val="033399"/>
                </a:solidFill>
                <a:latin typeface="+mn-lt"/>
              </a:rPr>
              <a:t/>
            </a:r>
            <a:br>
              <a:rPr lang="es-CO" sz="2400" dirty="0" smtClean="0">
                <a:solidFill>
                  <a:srgbClr val="033399"/>
                </a:solidFill>
                <a:latin typeface="+mn-lt"/>
              </a:rPr>
            </a:br>
            <a:r>
              <a:rPr lang="es-CO" sz="2800" dirty="0" smtClean="0">
                <a:solidFill>
                  <a:schemeClr val="tx1"/>
                </a:solidFill>
                <a:latin typeface="+mn-lt"/>
              </a:rPr>
              <a:t>*</a:t>
            </a:r>
            <a:r>
              <a:rPr lang="es-CO" sz="2400" dirty="0" smtClean="0">
                <a:solidFill>
                  <a:srgbClr val="033399"/>
                </a:solidFill>
                <a:latin typeface="+mn-lt"/>
              </a:rPr>
              <a:t> </a:t>
            </a:r>
            <a:r>
              <a:rPr lang="es-CO" sz="2400" b="0" dirty="0" smtClean="0">
                <a:solidFill>
                  <a:schemeClr val="tx1"/>
                </a:solidFill>
                <a:latin typeface="+mn-lt"/>
              </a:rPr>
              <a:t>Falla </a:t>
            </a:r>
            <a:r>
              <a:rPr lang="es-CO" sz="2400" b="0" dirty="0">
                <a:solidFill>
                  <a:schemeClr val="tx1"/>
                </a:solidFill>
                <a:latin typeface="+mn-lt"/>
              </a:rPr>
              <a:t>arbitral o de primera instancia: 1 de junio de 2023 </a:t>
            </a:r>
          </a:p>
          <a:p>
            <a:r>
              <a:rPr lang="es-CO" sz="2800" dirty="0" smtClean="0">
                <a:solidFill>
                  <a:schemeClr val="tx1"/>
                </a:solidFill>
                <a:latin typeface="+mn-lt"/>
              </a:rPr>
              <a:t>*</a:t>
            </a:r>
            <a:r>
              <a:rPr lang="es-CO" sz="2400" b="0" dirty="0" smtClean="0">
                <a:solidFill>
                  <a:schemeClr val="tx1"/>
                </a:solidFill>
                <a:latin typeface="+mn-lt"/>
              </a:rPr>
              <a:t> Fallo </a:t>
            </a:r>
            <a:r>
              <a:rPr lang="es-CO" sz="2400" b="0" dirty="0">
                <a:solidFill>
                  <a:schemeClr val="tx1"/>
                </a:solidFill>
                <a:latin typeface="+mn-lt"/>
              </a:rPr>
              <a:t>del consejo de estado sala de lo contencioso administrativo sección tercera : 20 de mayo de 2024</a:t>
            </a:r>
          </a:p>
          <a:p>
            <a:r>
              <a:rPr lang="es-CO" sz="2800" dirty="0" smtClean="0">
                <a:solidFill>
                  <a:schemeClr val="tx1"/>
                </a:solidFill>
                <a:latin typeface="+mn-lt"/>
              </a:rPr>
              <a:t>*</a:t>
            </a:r>
            <a:r>
              <a:rPr lang="es-CO" sz="2400" b="0" dirty="0" smtClean="0">
                <a:solidFill>
                  <a:schemeClr val="tx1"/>
                </a:solidFill>
                <a:latin typeface="+mn-lt"/>
              </a:rPr>
              <a:t> Acuerdo </a:t>
            </a:r>
            <a:r>
              <a:rPr lang="es-CO" sz="2400" b="0" dirty="0">
                <a:solidFill>
                  <a:schemeClr val="tx1"/>
                </a:solidFill>
                <a:latin typeface="+mn-lt"/>
              </a:rPr>
              <a:t>de pago: 20 de junio de 2025 después de gestionar recursos con secretaria de hacienda del municipio de P</a:t>
            </a:r>
            <a:r>
              <a:rPr lang="es-CO" sz="2400" b="0" dirty="0" smtClean="0">
                <a:solidFill>
                  <a:schemeClr val="tx1"/>
                </a:solidFill>
                <a:latin typeface="+mn-lt"/>
              </a:rPr>
              <a:t>asto.</a:t>
            </a:r>
            <a:endParaRPr lang="es-CO" sz="2400" b="0" dirty="0">
              <a:solidFill>
                <a:schemeClr val="tx1"/>
              </a:solidFill>
              <a:latin typeface="+mn-lt"/>
            </a:endParaRPr>
          </a:p>
          <a:p>
            <a:endParaRPr lang="es-CO" sz="2400" b="0" dirty="0" smtClean="0">
              <a:solidFill>
                <a:schemeClr val="tx1"/>
              </a:solidFill>
              <a:latin typeface="+mn-lt"/>
            </a:endParaRPr>
          </a:p>
          <a:p>
            <a:r>
              <a:rPr lang="es-CO" sz="2400" dirty="0" smtClean="0">
                <a:solidFill>
                  <a:schemeClr val="tx1"/>
                </a:solidFill>
                <a:latin typeface="+mn-lt"/>
              </a:rPr>
              <a:t>Valor </a:t>
            </a:r>
            <a:r>
              <a:rPr lang="es-CO" sz="2400" dirty="0">
                <a:solidFill>
                  <a:schemeClr val="tx1"/>
                </a:solidFill>
                <a:latin typeface="+mn-lt"/>
              </a:rPr>
              <a:t>a pagar: </a:t>
            </a:r>
            <a:r>
              <a:rPr lang="es-CO" sz="2400" b="0" dirty="0">
                <a:solidFill>
                  <a:schemeClr val="tx1"/>
                </a:solidFill>
                <a:latin typeface="+mn-lt"/>
              </a:rPr>
              <a:t>6,400,000,000 </a:t>
            </a:r>
          </a:p>
          <a:p>
            <a:r>
              <a:rPr lang="es-CO" sz="2400" b="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s-CO" sz="2400" b="0" dirty="0" smtClean="0">
                <a:solidFill>
                  <a:schemeClr val="tx1"/>
                </a:solidFill>
                <a:latin typeface="+mn-lt"/>
              </a:rPr>
            </a:br>
            <a:endParaRPr lang="es-ES" sz="24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43965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5162</TotalTime>
  <Words>165</Words>
  <Application>Microsoft Office PowerPoint</Application>
  <PresentationFormat>Panorámica</PresentationFormat>
  <Paragraphs>53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Cambria Math</vt:lpstr>
      <vt:lpstr>Century Gothic</vt:lpstr>
      <vt:lpstr>Tema de Office</vt:lpstr>
      <vt:lpstr>Sistema Estratégico de Transporte Público </vt:lpstr>
      <vt:lpstr>CONSTRUCCIÓN GLORIETA CHAPAL</vt:lpstr>
      <vt:lpstr>CONSTRUCCIÓN PATIO TALLER BRICEÑO</vt:lpstr>
      <vt:lpstr>Presentación de PowerPoint</vt:lpstr>
      <vt:lpstr>IMPLEMENTACIÓN DEL SISTEMA DE RECAUDO CENTRALIZADO (SRC) O PAGO ELECTRÓNICO</vt:lpstr>
      <vt:lpstr>IMPLEMENTACIÓN DEL SISTEMA DE RECAUDO CENTRALIZADO (SRC) O PAGO ELECTRÓNICO</vt:lpstr>
      <vt:lpstr>PROCESO DE EXPROPIACIÓN DEL SEÑOR JOSÉ RENGIFO MATA  * Sentencia de primera instancia: 13 de julio de 2022 * Sentencia de segunda instancia: 8 de agosto de 2023  * Firma de contrato de transacción 23 de diciembre de 2024 * Aprobación de la transacción por el consejo superior de la judicatura el: 3 de marzo de 2025 * Pago de lo adeudado:31 de diciembre de 2024   Valor pagado: 1,400,000,000 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PC701630</dc:creator>
  <cp:lastModifiedBy>AVANTE</cp:lastModifiedBy>
  <cp:revision>332</cp:revision>
  <cp:lastPrinted>2024-11-27T19:47:17Z</cp:lastPrinted>
  <dcterms:created xsi:type="dcterms:W3CDTF">2024-01-24T22:07:26Z</dcterms:created>
  <dcterms:modified xsi:type="dcterms:W3CDTF">2025-07-07T18:42:24Z</dcterms:modified>
</cp:coreProperties>
</file>