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99" r:id="rId2"/>
    <p:sldId id="278" r:id="rId3"/>
    <p:sldId id="508" r:id="rId4"/>
    <p:sldId id="505" r:id="rId5"/>
    <p:sldId id="506" r:id="rId6"/>
    <p:sldId id="507" r:id="rId7"/>
    <p:sldId id="503" r:id="rId8"/>
    <p:sldId id="504" r:id="rId9"/>
    <p:sldId id="502" r:id="rId10"/>
  </p:sldIdLst>
  <p:sldSz cx="12192000" cy="6858000"/>
  <p:notesSz cx="6905625" cy="11028363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399"/>
    <a:srgbClr val="FFFFFF"/>
    <a:srgbClr val="00083F"/>
    <a:srgbClr val="C00000"/>
    <a:srgbClr val="F6AF31"/>
    <a:srgbClr val="F7AF31"/>
    <a:srgbClr val="001E7A"/>
    <a:srgbClr val="2E4792"/>
    <a:srgbClr val="153553"/>
    <a:srgbClr val="299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5902A-7E51-4E65-B03E-A392C0443FAF}" v="12" dt="2025-05-27T17:19:07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7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hon Jairo Rosada Cerón" userId="9886275193c4de80" providerId="LiveId" clId="{2615902A-7E51-4E65-B03E-A392C0443FAF}"/>
    <pc:docChg chg="custSel delSld modSld">
      <pc:chgData name="Jhon Jairo Rosada Cerón" userId="9886275193c4de80" providerId="LiveId" clId="{2615902A-7E51-4E65-B03E-A392C0443FAF}" dt="2025-05-27T17:20:15.149" v="588" actId="14100"/>
      <pc:docMkLst>
        <pc:docMk/>
      </pc:docMkLst>
      <pc:sldChg chg="del">
        <pc:chgData name="Jhon Jairo Rosada Cerón" userId="9886275193c4de80" providerId="LiveId" clId="{2615902A-7E51-4E65-B03E-A392C0443FAF}" dt="2025-05-23T20:10:54.763" v="0" actId="2696"/>
        <pc:sldMkLst>
          <pc:docMk/>
          <pc:sldMk cId="978835563" sldId="256"/>
        </pc:sldMkLst>
      </pc:sldChg>
      <pc:sldChg chg="del">
        <pc:chgData name="Jhon Jairo Rosada Cerón" userId="9886275193c4de80" providerId="LiveId" clId="{2615902A-7E51-4E65-B03E-A392C0443FAF}" dt="2025-05-23T20:40:10.950" v="200" actId="2696"/>
        <pc:sldMkLst>
          <pc:docMk/>
          <pc:sldMk cId="3693483158" sldId="257"/>
        </pc:sldMkLst>
      </pc:sldChg>
      <pc:sldChg chg="addSp delSp modSp mod">
        <pc:chgData name="Jhon Jairo Rosada Cerón" userId="9886275193c4de80" providerId="LiveId" clId="{2615902A-7E51-4E65-B03E-A392C0443FAF}" dt="2025-05-27T17:19:59.379" v="587" actId="14100"/>
        <pc:sldMkLst>
          <pc:docMk/>
          <pc:sldMk cId="2318969302" sldId="271"/>
        </pc:sldMkLst>
        <pc:spChg chg="del">
          <ac:chgData name="Jhon Jairo Rosada Cerón" userId="9886275193c4de80" providerId="LiveId" clId="{2615902A-7E51-4E65-B03E-A392C0443FAF}" dt="2025-05-23T20:41:56.301" v="241" actId="478"/>
          <ac:spMkLst>
            <pc:docMk/>
            <pc:sldMk cId="2318969302" sldId="271"/>
            <ac:spMk id="2" creationId="{7AB0E070-64C5-566D-829B-5C2B90C8D5E4}"/>
          </ac:spMkLst>
        </pc:spChg>
        <pc:spChg chg="del">
          <ac:chgData name="Jhon Jairo Rosada Cerón" userId="9886275193c4de80" providerId="LiveId" clId="{2615902A-7E51-4E65-B03E-A392C0443FAF}" dt="2025-05-23T20:41:58.138" v="242" actId="478"/>
          <ac:spMkLst>
            <pc:docMk/>
            <pc:sldMk cId="2318969302" sldId="271"/>
            <ac:spMk id="3" creationId="{39844A9B-EA11-1768-C5FD-BDC5410D7BDD}"/>
          </ac:spMkLst>
        </pc:spChg>
        <pc:spChg chg="del mod">
          <ac:chgData name="Jhon Jairo Rosada Cerón" userId="9886275193c4de80" providerId="LiveId" clId="{2615902A-7E51-4E65-B03E-A392C0443FAF}" dt="2025-05-27T17:11:07.831" v="542" actId="478"/>
          <ac:spMkLst>
            <pc:docMk/>
            <pc:sldMk cId="2318969302" sldId="271"/>
            <ac:spMk id="14" creationId="{58BDED9C-748C-8441-B77C-045543D37B06}"/>
          </ac:spMkLst>
        </pc:spChg>
        <pc:spChg chg="mod">
          <ac:chgData name="Jhon Jairo Rosada Cerón" userId="9886275193c4de80" providerId="LiveId" clId="{2615902A-7E51-4E65-B03E-A392C0443FAF}" dt="2025-05-27T17:19:44.825" v="582" actId="1076"/>
          <ac:spMkLst>
            <pc:docMk/>
            <pc:sldMk cId="2318969302" sldId="271"/>
            <ac:spMk id="15" creationId="{8530C70F-E773-C0B3-7016-1452EAD27B8D}"/>
          </ac:spMkLst>
        </pc:spChg>
        <pc:spChg chg="mod">
          <ac:chgData name="Jhon Jairo Rosada Cerón" userId="9886275193c4de80" providerId="LiveId" clId="{2615902A-7E51-4E65-B03E-A392C0443FAF}" dt="2025-05-27T17:11:43.564" v="547" actId="1076"/>
          <ac:spMkLst>
            <pc:docMk/>
            <pc:sldMk cId="2318969302" sldId="271"/>
            <ac:spMk id="17" creationId="{622B2AB5-480E-CA39-83F8-99896C5EF167}"/>
          </ac:spMkLst>
        </pc:spChg>
        <pc:spChg chg="mod">
          <ac:chgData name="Jhon Jairo Rosada Cerón" userId="9886275193c4de80" providerId="LiveId" clId="{2615902A-7E51-4E65-B03E-A392C0443FAF}" dt="2025-05-27T17:11:23.330" v="543" actId="1076"/>
          <ac:spMkLst>
            <pc:docMk/>
            <pc:sldMk cId="2318969302" sldId="271"/>
            <ac:spMk id="18" creationId="{926E52F8-9793-C8F5-2D5B-3BD4D0B18718}"/>
          </ac:spMkLst>
        </pc:spChg>
        <pc:spChg chg="add mod">
          <ac:chgData name="Jhon Jairo Rosada Cerón" userId="9886275193c4de80" providerId="LiveId" clId="{2615902A-7E51-4E65-B03E-A392C0443FAF}" dt="2025-05-27T17:11:39.706" v="546" actId="1076"/>
          <ac:spMkLst>
            <pc:docMk/>
            <pc:sldMk cId="2318969302" sldId="271"/>
            <ac:spMk id="23" creationId="{13EE2444-5812-40DB-B5ED-B2ACC7F9FEDD}"/>
          </ac:spMkLst>
        </pc:spChg>
        <pc:spChg chg="mod">
          <ac:chgData name="Jhon Jairo Rosada Cerón" userId="9886275193c4de80" providerId="LiveId" clId="{2615902A-7E51-4E65-B03E-A392C0443FAF}" dt="2025-05-27T17:12:09.865" v="564" actId="1076"/>
          <ac:spMkLst>
            <pc:docMk/>
            <pc:sldMk cId="2318969302" sldId="271"/>
            <ac:spMk id="24" creationId="{E761E01A-911D-B485-BA55-67EFC3C387F4}"/>
          </ac:spMkLst>
        </pc:spChg>
        <pc:spChg chg="add mod">
          <ac:chgData name="Jhon Jairo Rosada Cerón" userId="9886275193c4de80" providerId="LiveId" clId="{2615902A-7E51-4E65-B03E-A392C0443FAF}" dt="2025-05-27T17:11:58.200" v="562" actId="20577"/>
          <ac:spMkLst>
            <pc:docMk/>
            <pc:sldMk cId="2318969302" sldId="271"/>
            <ac:spMk id="25" creationId="{F5CBA1CD-CBBD-4012-8398-B62A9C400EFA}"/>
          </ac:spMkLst>
        </pc:spChg>
        <pc:spChg chg="mod">
          <ac:chgData name="Jhon Jairo Rosada Cerón" userId="9886275193c4de80" providerId="LiveId" clId="{2615902A-7E51-4E65-B03E-A392C0443FAF}" dt="2025-05-27T17:19:41.186" v="581" actId="1076"/>
          <ac:spMkLst>
            <pc:docMk/>
            <pc:sldMk cId="2318969302" sldId="271"/>
            <ac:spMk id="33" creationId="{0D29D8F4-C25F-211E-5C86-A5F46750C0C0}"/>
          </ac:spMkLst>
        </pc:spChg>
        <pc:picChg chg="add del mod">
          <ac:chgData name="Jhon Jairo Rosada Cerón" userId="9886275193c4de80" providerId="LiveId" clId="{2615902A-7E51-4E65-B03E-A392C0443FAF}" dt="2025-05-27T17:19:06.385" v="573" actId="478"/>
          <ac:picMkLst>
            <pc:docMk/>
            <pc:sldMk cId="2318969302" sldId="271"/>
            <ac:picMk id="13" creationId="{3F8C6066-BE9F-448A-A5CB-1E46716DA083}"/>
          </ac:picMkLst>
        </pc:picChg>
        <pc:picChg chg="mod">
          <ac:chgData name="Jhon Jairo Rosada Cerón" userId="9886275193c4de80" providerId="LiveId" clId="{2615902A-7E51-4E65-B03E-A392C0443FAF}" dt="2025-05-27T17:12:15.473" v="565" actId="14100"/>
          <ac:picMkLst>
            <pc:docMk/>
            <pc:sldMk cId="2318969302" sldId="271"/>
            <ac:picMk id="16" creationId="{00000000-0000-0000-0000-000000000000}"/>
          </ac:picMkLst>
        </pc:picChg>
        <pc:picChg chg="add mod">
          <ac:chgData name="Jhon Jairo Rosada Cerón" userId="9886275193c4de80" providerId="LiveId" clId="{2615902A-7E51-4E65-B03E-A392C0443FAF}" dt="2025-05-27T17:19:46.953" v="583" actId="1076"/>
          <ac:picMkLst>
            <pc:docMk/>
            <pc:sldMk cId="2318969302" sldId="271"/>
            <ac:picMk id="20" creationId="{20B1867E-6421-45AF-9371-0929502D3F65}"/>
          </ac:picMkLst>
        </pc:picChg>
        <pc:picChg chg="add mod">
          <ac:chgData name="Jhon Jairo Rosada Cerón" userId="9886275193c4de80" providerId="LiveId" clId="{2615902A-7E51-4E65-B03E-A392C0443FAF}" dt="2025-05-27T17:10:53.825" v="539" actId="1076"/>
          <ac:picMkLst>
            <pc:docMk/>
            <pc:sldMk cId="2318969302" sldId="271"/>
            <ac:picMk id="22" creationId="{62A7A55A-F76F-4BFB-B1B6-04B10F448ABF}"/>
          </ac:picMkLst>
        </pc:picChg>
        <pc:picChg chg="add mod">
          <ac:chgData name="Jhon Jairo Rosada Cerón" userId="9886275193c4de80" providerId="LiveId" clId="{2615902A-7E51-4E65-B03E-A392C0443FAF}" dt="2025-05-27T17:19:59.379" v="587" actId="14100"/>
          <ac:picMkLst>
            <pc:docMk/>
            <pc:sldMk cId="2318969302" sldId="271"/>
            <ac:picMk id="26" creationId="{12854B3E-B837-44E3-9200-9E3D83598CA2}"/>
          </ac:picMkLst>
        </pc:picChg>
        <pc:picChg chg="add mod">
          <ac:chgData name="Jhon Jairo Rosada Cerón" userId="9886275193c4de80" providerId="LiveId" clId="{2615902A-7E51-4E65-B03E-A392C0443FAF}" dt="2025-05-27T17:19:54.960" v="586" actId="1076"/>
          <ac:picMkLst>
            <pc:docMk/>
            <pc:sldMk cId="2318969302" sldId="271"/>
            <ac:picMk id="27" creationId="{1232F3F8-E9FB-47B9-992B-298B7FC2870C}"/>
          </ac:picMkLst>
        </pc:picChg>
        <pc:picChg chg="del">
          <ac:chgData name="Jhon Jairo Rosada Cerón" userId="9886275193c4de80" providerId="LiveId" clId="{2615902A-7E51-4E65-B03E-A392C0443FAF}" dt="2025-05-23T20:41:27.404" v="233" actId="478"/>
          <ac:picMkLst>
            <pc:docMk/>
            <pc:sldMk cId="2318969302" sldId="271"/>
            <ac:picMk id="27" creationId="{F633D597-316C-7216-2FF9-D81DDA526DE6}"/>
          </ac:picMkLst>
        </pc:picChg>
        <pc:picChg chg="del">
          <ac:chgData name="Jhon Jairo Rosada Cerón" userId="9886275193c4de80" providerId="LiveId" clId="{2615902A-7E51-4E65-B03E-A392C0443FAF}" dt="2025-05-23T20:41:25.519" v="232" actId="478"/>
          <ac:picMkLst>
            <pc:docMk/>
            <pc:sldMk cId="2318969302" sldId="271"/>
            <ac:picMk id="31" creationId="{EF6EE6F6-2457-6E8E-C9C7-E60DBEC0C984}"/>
          </ac:picMkLst>
        </pc:picChg>
      </pc:sldChg>
      <pc:sldChg chg="del">
        <pc:chgData name="Jhon Jairo Rosada Cerón" userId="9886275193c4de80" providerId="LiveId" clId="{2615902A-7E51-4E65-B03E-A392C0443FAF}" dt="2025-05-23T20:40:16.209" v="201" actId="2696"/>
        <pc:sldMkLst>
          <pc:docMk/>
          <pc:sldMk cId="156228441" sldId="273"/>
        </pc:sldMkLst>
      </pc:sldChg>
      <pc:sldChg chg="addSp delSp modSp mod">
        <pc:chgData name="Jhon Jairo Rosada Cerón" userId="9886275193c4de80" providerId="LiveId" clId="{2615902A-7E51-4E65-B03E-A392C0443FAF}" dt="2025-05-23T20:36:49.334" v="189" actId="1076"/>
        <pc:sldMkLst>
          <pc:docMk/>
          <pc:sldMk cId="2211741725" sldId="277"/>
        </pc:sldMkLst>
        <pc:spChg chg="mod">
          <ac:chgData name="Jhon Jairo Rosada Cerón" userId="9886275193c4de80" providerId="LiveId" clId="{2615902A-7E51-4E65-B03E-A392C0443FAF}" dt="2025-05-23T20:36:49.334" v="189" actId="1076"/>
          <ac:spMkLst>
            <pc:docMk/>
            <pc:sldMk cId="2211741725" sldId="277"/>
            <ac:spMk id="18" creationId="{8530C70F-E773-C0B3-7016-1452EAD27B8D}"/>
          </ac:spMkLst>
        </pc:spChg>
        <pc:spChg chg="mod">
          <ac:chgData name="Jhon Jairo Rosada Cerón" userId="9886275193c4de80" providerId="LiveId" clId="{2615902A-7E51-4E65-B03E-A392C0443FAF}" dt="2025-05-23T20:35:53.033" v="172" actId="20577"/>
          <ac:spMkLst>
            <pc:docMk/>
            <pc:sldMk cId="2211741725" sldId="277"/>
            <ac:spMk id="23" creationId="{F22B0895-4856-D8E1-20D7-9A5F2161153B}"/>
          </ac:spMkLst>
        </pc:spChg>
        <pc:spChg chg="mod">
          <ac:chgData name="Jhon Jairo Rosada Cerón" userId="9886275193c4de80" providerId="LiveId" clId="{2615902A-7E51-4E65-B03E-A392C0443FAF}" dt="2025-05-23T20:35:59.887" v="178" actId="14100"/>
          <ac:spMkLst>
            <pc:docMk/>
            <pc:sldMk cId="2211741725" sldId="277"/>
            <ac:spMk id="26" creationId="{2090D4A5-D1C8-C595-65E4-C93A9BF9A2F4}"/>
          </ac:spMkLst>
        </pc:spChg>
        <pc:picChg chg="add mod">
          <ac:chgData name="Jhon Jairo Rosada Cerón" userId="9886275193c4de80" providerId="LiveId" clId="{2615902A-7E51-4E65-B03E-A392C0443FAF}" dt="2025-05-23T20:36:36.263" v="186" actId="1076"/>
          <ac:picMkLst>
            <pc:docMk/>
            <pc:sldMk cId="2211741725" sldId="277"/>
            <ac:picMk id="4" creationId="{A4531870-A8C1-49B1-AD67-399592CCE741}"/>
          </ac:picMkLst>
        </pc:picChg>
        <pc:picChg chg="del">
          <ac:chgData name="Jhon Jairo Rosada Cerón" userId="9886275193c4de80" providerId="LiveId" clId="{2615902A-7E51-4E65-B03E-A392C0443FAF}" dt="2025-05-23T20:36:03.829" v="179" actId="478"/>
          <ac:picMkLst>
            <pc:docMk/>
            <pc:sldMk cId="2211741725" sldId="277"/>
            <ac:picMk id="5" creationId="{336D5156-8FE9-5BB6-5111-113985F4A6FA}"/>
          </ac:picMkLst>
        </pc:picChg>
        <pc:picChg chg="mod">
          <ac:chgData name="Jhon Jairo Rosada Cerón" userId="9886275193c4de80" providerId="LiveId" clId="{2615902A-7E51-4E65-B03E-A392C0443FAF}" dt="2025-05-23T20:36:44.831" v="188" actId="1076"/>
          <ac:picMkLst>
            <pc:docMk/>
            <pc:sldMk cId="2211741725" sldId="277"/>
            <ac:picMk id="20" creationId="{00000000-0000-0000-0000-000000000000}"/>
          </ac:picMkLst>
        </pc:picChg>
      </pc:sldChg>
      <pc:sldChg chg="addSp delSp modSp mod">
        <pc:chgData name="Jhon Jairo Rosada Cerón" userId="9886275193c4de80" providerId="LiveId" clId="{2615902A-7E51-4E65-B03E-A392C0443FAF}" dt="2025-05-27T17:20:15.149" v="588" actId="14100"/>
        <pc:sldMkLst>
          <pc:docMk/>
          <pc:sldMk cId="285649325" sldId="278"/>
        </pc:sldMkLst>
        <pc:spChg chg="mod">
          <ac:chgData name="Jhon Jairo Rosada Cerón" userId="9886275193c4de80" providerId="LiveId" clId="{2615902A-7E51-4E65-B03E-A392C0443FAF}" dt="2025-05-23T20:31:31.303" v="151" actId="1076"/>
          <ac:spMkLst>
            <pc:docMk/>
            <pc:sldMk cId="285649325" sldId="278"/>
            <ac:spMk id="8" creationId="{58BDED9C-748C-8441-B77C-045543D37B06}"/>
          </ac:spMkLst>
        </pc:spChg>
        <pc:spChg chg="mod ord">
          <ac:chgData name="Jhon Jairo Rosada Cerón" userId="9886275193c4de80" providerId="LiveId" clId="{2615902A-7E51-4E65-B03E-A392C0443FAF}" dt="2025-05-26T13:44:46.872" v="508" actId="1076"/>
          <ac:spMkLst>
            <pc:docMk/>
            <pc:sldMk cId="285649325" sldId="278"/>
            <ac:spMk id="9" creationId="{8530C70F-E773-C0B3-7016-1452EAD27B8D}"/>
          </ac:spMkLst>
        </pc:spChg>
        <pc:spChg chg="mod">
          <ac:chgData name="Jhon Jairo Rosada Cerón" userId="9886275193c4de80" providerId="LiveId" clId="{2615902A-7E51-4E65-B03E-A392C0443FAF}" dt="2025-05-26T13:42:59.710" v="257" actId="1076"/>
          <ac:spMkLst>
            <pc:docMk/>
            <pc:sldMk cId="285649325" sldId="278"/>
            <ac:spMk id="12" creationId="{622B2AB5-480E-CA39-83F8-99896C5EF167}"/>
          </ac:spMkLst>
        </pc:spChg>
        <pc:spChg chg="mod">
          <ac:chgData name="Jhon Jairo Rosada Cerón" userId="9886275193c4de80" providerId="LiveId" clId="{2615902A-7E51-4E65-B03E-A392C0443FAF}" dt="2025-05-26T13:42:56.761" v="256" actId="1076"/>
          <ac:spMkLst>
            <pc:docMk/>
            <pc:sldMk cId="285649325" sldId="278"/>
            <ac:spMk id="13" creationId="{926E52F8-9793-C8F5-2D5B-3BD4D0B18718}"/>
          </ac:spMkLst>
        </pc:spChg>
        <pc:spChg chg="mod">
          <ac:chgData name="Jhon Jairo Rosada Cerón" userId="9886275193c4de80" providerId="LiveId" clId="{2615902A-7E51-4E65-B03E-A392C0443FAF}" dt="2025-05-26T13:43:13.559" v="310" actId="1035"/>
          <ac:spMkLst>
            <pc:docMk/>
            <pc:sldMk cId="285649325" sldId="278"/>
            <ac:spMk id="16" creationId="{A7280452-927E-A3DB-D68C-7EA71DF3A7BE}"/>
          </ac:spMkLst>
        </pc:spChg>
        <pc:spChg chg="mod">
          <ac:chgData name="Jhon Jairo Rosada Cerón" userId="9886275193c4de80" providerId="LiveId" clId="{2615902A-7E51-4E65-B03E-A392C0443FAF}" dt="2025-05-26T13:43:44.364" v="429" actId="1036"/>
          <ac:spMkLst>
            <pc:docMk/>
            <pc:sldMk cId="285649325" sldId="278"/>
            <ac:spMk id="18" creationId="{E761E01A-911D-B485-BA55-67EFC3C387F4}"/>
          </ac:spMkLst>
        </pc:spChg>
        <pc:spChg chg="mod">
          <ac:chgData name="Jhon Jairo Rosada Cerón" userId="9886275193c4de80" providerId="LiveId" clId="{2615902A-7E51-4E65-B03E-A392C0443FAF}" dt="2025-05-26T13:43:36.240" v="401" actId="1036"/>
          <ac:spMkLst>
            <pc:docMk/>
            <pc:sldMk cId="285649325" sldId="278"/>
            <ac:spMk id="19" creationId="{2090D4A5-D1C8-C595-65E4-C93A9BF9A2F4}"/>
          </ac:spMkLst>
        </pc:spChg>
        <pc:spChg chg="mod">
          <ac:chgData name="Jhon Jairo Rosada Cerón" userId="9886275193c4de80" providerId="LiveId" clId="{2615902A-7E51-4E65-B03E-A392C0443FAF}" dt="2025-05-26T15:24:30.714" v="521" actId="20577"/>
          <ac:spMkLst>
            <pc:docMk/>
            <pc:sldMk cId="285649325" sldId="278"/>
            <ac:spMk id="20" creationId="{2090D4A5-D1C8-C595-65E4-C93A9BF9A2F4}"/>
          </ac:spMkLst>
        </pc:spChg>
        <pc:spChg chg="add mod">
          <ac:chgData name="Jhon Jairo Rosada Cerón" userId="9886275193c4de80" providerId="LiveId" clId="{2615902A-7E51-4E65-B03E-A392C0443FAF}" dt="2025-05-26T13:43:28.749" v="372" actId="1036"/>
          <ac:spMkLst>
            <pc:docMk/>
            <pc:sldMk cId="285649325" sldId="278"/>
            <ac:spMk id="23" creationId="{7177F959-D339-4632-B329-A76873732200}"/>
          </ac:spMkLst>
        </pc:spChg>
        <pc:spChg chg="add mod">
          <ac:chgData name="Jhon Jairo Rosada Cerón" userId="9886275193c4de80" providerId="LiveId" clId="{2615902A-7E51-4E65-B03E-A392C0443FAF}" dt="2025-05-26T13:43:21.205" v="340" actId="1036"/>
          <ac:spMkLst>
            <pc:docMk/>
            <pc:sldMk cId="285649325" sldId="278"/>
            <ac:spMk id="24" creationId="{68BE0C22-F7DC-4678-A5A8-BF9E8C0102DA}"/>
          </ac:spMkLst>
        </pc:spChg>
        <pc:picChg chg="mod">
          <ac:chgData name="Jhon Jairo Rosada Cerón" userId="9886275193c4de80" providerId="LiveId" clId="{2615902A-7E51-4E65-B03E-A392C0443FAF}" dt="2025-05-23T20:31:27.054" v="150" actId="1076"/>
          <ac:picMkLst>
            <pc:docMk/>
            <pc:sldMk cId="285649325" sldId="278"/>
            <ac:picMk id="4" creationId="{B4D77175-BDB3-8EA2-1CE0-24348DB49C7E}"/>
          </ac:picMkLst>
        </pc:picChg>
        <pc:picChg chg="del">
          <ac:chgData name="Jhon Jairo Rosada Cerón" userId="9886275193c4de80" providerId="LiveId" clId="{2615902A-7E51-4E65-B03E-A392C0443FAF}" dt="2025-05-23T20:23:18.143" v="48" actId="478"/>
          <ac:picMkLst>
            <pc:docMk/>
            <pc:sldMk cId="285649325" sldId="278"/>
            <ac:picMk id="5" creationId="{00000000-0000-0000-0000-000000000000}"/>
          </ac:picMkLst>
        </pc:picChg>
        <pc:picChg chg="add mod">
          <ac:chgData name="Jhon Jairo Rosada Cerón" userId="9886275193c4de80" providerId="LiveId" clId="{2615902A-7E51-4E65-B03E-A392C0443FAF}" dt="2025-05-26T13:46:41.457" v="516" actId="1076"/>
          <ac:picMkLst>
            <pc:docMk/>
            <pc:sldMk cId="285649325" sldId="278"/>
            <ac:picMk id="6" creationId="{C40FB07A-1425-49BB-A645-77B77A45D59D}"/>
          </ac:picMkLst>
        </pc:picChg>
        <pc:picChg chg="add mod ord">
          <ac:chgData name="Jhon Jairo Rosada Cerón" userId="9886275193c4de80" providerId="LiveId" clId="{2615902A-7E51-4E65-B03E-A392C0443FAF}" dt="2025-05-27T17:06:51.977" v="522" actId="166"/>
          <ac:picMkLst>
            <pc:docMk/>
            <pc:sldMk cId="285649325" sldId="278"/>
            <ac:picMk id="7" creationId="{3CCB0E7F-4217-489C-AEE1-1A638E52AAA7}"/>
          </ac:picMkLst>
        </pc:picChg>
        <pc:picChg chg="mod">
          <ac:chgData name="Jhon Jairo Rosada Cerón" userId="9886275193c4de80" providerId="LiveId" clId="{2615902A-7E51-4E65-B03E-A392C0443FAF}" dt="2025-05-27T17:20:15.149" v="588" actId="14100"/>
          <ac:picMkLst>
            <pc:docMk/>
            <pc:sldMk cId="285649325" sldId="278"/>
            <ac:picMk id="21" creationId="{00000000-0000-0000-0000-000000000000}"/>
          </ac:picMkLst>
        </pc:picChg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4115076466" sldId="279"/>
        </pc:sldMkLst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226914558" sldId="280"/>
        </pc:sldMkLst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1188359686" sldId="281"/>
        </pc:sldMkLst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1377588142" sldId="286"/>
        </pc:sldMkLst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1378334771" sldId="287"/>
        </pc:sldMkLst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30962718" sldId="288"/>
        </pc:sldMkLst>
      </pc:sldChg>
      <pc:sldChg chg="del">
        <pc:chgData name="Jhon Jairo Rosada Cerón" userId="9886275193c4de80" providerId="LiveId" clId="{2615902A-7E51-4E65-B03E-A392C0443FAF}" dt="2025-05-23T20:39:08.269" v="195" actId="2696"/>
        <pc:sldMkLst>
          <pc:docMk/>
          <pc:sldMk cId="1485723593" sldId="298"/>
        </pc:sldMkLst>
      </pc:sldChg>
      <pc:sldChg chg="del">
        <pc:chgData name="Jhon Jairo Rosada Cerón" userId="9886275193c4de80" providerId="LiveId" clId="{2615902A-7E51-4E65-B03E-A392C0443FAF}" dt="2025-05-23T20:38:57.261" v="194" actId="2696"/>
        <pc:sldMkLst>
          <pc:docMk/>
          <pc:sldMk cId="852258552" sldId="299"/>
        </pc:sldMkLst>
      </pc:sldChg>
      <pc:sldChg chg="del">
        <pc:chgData name="Jhon Jairo Rosada Cerón" userId="9886275193c4de80" providerId="LiveId" clId="{2615902A-7E51-4E65-B03E-A392C0443FAF}" dt="2025-05-23T20:38:57.261" v="194" actId="2696"/>
        <pc:sldMkLst>
          <pc:docMk/>
          <pc:sldMk cId="2308876992" sldId="300"/>
        </pc:sldMkLst>
      </pc:sldChg>
      <pc:sldChg chg="del">
        <pc:chgData name="Jhon Jairo Rosada Cerón" userId="9886275193c4de80" providerId="LiveId" clId="{2615902A-7E51-4E65-B03E-A392C0443FAF}" dt="2025-05-23T20:38:57.261" v="194" actId="2696"/>
        <pc:sldMkLst>
          <pc:docMk/>
          <pc:sldMk cId="382898443" sldId="301"/>
        </pc:sldMkLst>
      </pc:sldChg>
      <pc:sldChg chg="del">
        <pc:chgData name="Jhon Jairo Rosada Cerón" userId="9886275193c4de80" providerId="LiveId" clId="{2615902A-7E51-4E65-B03E-A392C0443FAF}" dt="2025-05-23T20:38:57.261" v="194" actId="2696"/>
        <pc:sldMkLst>
          <pc:docMk/>
          <pc:sldMk cId="2077316235" sldId="303"/>
        </pc:sldMkLst>
      </pc:sldChg>
      <pc:sldChg chg="del">
        <pc:chgData name="Jhon Jairo Rosada Cerón" userId="9886275193c4de80" providerId="LiveId" clId="{2615902A-7E51-4E65-B03E-A392C0443FAF}" dt="2025-05-23T20:38:57.261" v="194" actId="2696"/>
        <pc:sldMkLst>
          <pc:docMk/>
          <pc:sldMk cId="519191121" sldId="305"/>
        </pc:sldMkLst>
      </pc:sldChg>
      <pc:sldChg chg="del">
        <pc:chgData name="Jhon Jairo Rosada Cerón" userId="9886275193c4de80" providerId="LiveId" clId="{2615902A-7E51-4E65-B03E-A392C0443FAF}" dt="2025-05-23T20:12:14.471" v="3" actId="2696"/>
        <pc:sldMkLst>
          <pc:docMk/>
          <pc:sldMk cId="2863505853" sldId="307"/>
        </pc:sldMkLst>
      </pc:sldChg>
      <pc:sldChg chg="del">
        <pc:chgData name="Jhon Jairo Rosada Cerón" userId="9886275193c4de80" providerId="LiveId" clId="{2615902A-7E51-4E65-B03E-A392C0443FAF}" dt="2025-05-23T20:13:14.658" v="5" actId="2696"/>
        <pc:sldMkLst>
          <pc:docMk/>
          <pc:sldMk cId="1216080438" sldId="308"/>
        </pc:sldMkLst>
      </pc:sldChg>
      <pc:sldChg chg="del">
        <pc:chgData name="Jhon Jairo Rosada Cerón" userId="9886275193c4de80" providerId="LiveId" clId="{2615902A-7E51-4E65-B03E-A392C0443FAF}" dt="2025-05-23T20:12:14.471" v="3" actId="2696"/>
        <pc:sldMkLst>
          <pc:docMk/>
          <pc:sldMk cId="3629887168" sldId="310"/>
        </pc:sldMkLst>
      </pc:sldChg>
      <pc:sldChg chg="del">
        <pc:chgData name="Jhon Jairo Rosada Cerón" userId="9886275193c4de80" providerId="LiveId" clId="{2615902A-7E51-4E65-B03E-A392C0443FAF}" dt="2025-05-23T20:14:09.105" v="6" actId="2696"/>
        <pc:sldMkLst>
          <pc:docMk/>
          <pc:sldMk cId="3194802468" sldId="311"/>
        </pc:sldMkLst>
      </pc:sldChg>
      <pc:sldChg chg="del">
        <pc:chgData name="Jhon Jairo Rosada Cerón" userId="9886275193c4de80" providerId="LiveId" clId="{2615902A-7E51-4E65-B03E-A392C0443FAF}" dt="2025-05-23T20:12:14.471" v="3" actId="2696"/>
        <pc:sldMkLst>
          <pc:docMk/>
          <pc:sldMk cId="2644542048" sldId="312"/>
        </pc:sldMkLst>
      </pc:sldChg>
      <pc:sldChg chg="del">
        <pc:chgData name="Jhon Jairo Rosada Cerón" userId="9886275193c4de80" providerId="LiveId" clId="{2615902A-7E51-4E65-B03E-A392C0443FAF}" dt="2025-05-23T20:14:09.105" v="6" actId="2696"/>
        <pc:sldMkLst>
          <pc:docMk/>
          <pc:sldMk cId="1860228574" sldId="313"/>
        </pc:sldMkLst>
      </pc:sldChg>
      <pc:sldChg chg="del">
        <pc:chgData name="Jhon Jairo Rosada Cerón" userId="9886275193c4de80" providerId="LiveId" clId="{2615902A-7E51-4E65-B03E-A392C0443FAF}" dt="2025-05-23T20:12:14.471" v="3" actId="2696"/>
        <pc:sldMkLst>
          <pc:docMk/>
          <pc:sldMk cId="490776185" sldId="325"/>
        </pc:sldMkLst>
      </pc:sldChg>
      <pc:sldChg chg="del">
        <pc:chgData name="Jhon Jairo Rosada Cerón" userId="9886275193c4de80" providerId="LiveId" clId="{2615902A-7E51-4E65-B03E-A392C0443FAF}" dt="2025-05-23T20:14:09.105" v="6" actId="2696"/>
        <pc:sldMkLst>
          <pc:docMk/>
          <pc:sldMk cId="2940360305" sldId="326"/>
        </pc:sldMkLst>
      </pc:sldChg>
      <pc:sldChg chg="del">
        <pc:chgData name="Jhon Jairo Rosada Cerón" userId="9886275193c4de80" providerId="LiveId" clId="{2615902A-7E51-4E65-B03E-A392C0443FAF}" dt="2025-05-23T20:12:14.471" v="3" actId="2696"/>
        <pc:sldMkLst>
          <pc:docMk/>
          <pc:sldMk cId="3949590779" sldId="327"/>
        </pc:sldMkLst>
      </pc:sldChg>
      <pc:sldChg chg="del">
        <pc:chgData name="Jhon Jairo Rosada Cerón" userId="9886275193c4de80" providerId="LiveId" clId="{2615902A-7E51-4E65-B03E-A392C0443FAF}" dt="2025-05-23T20:15:00.947" v="8" actId="2696"/>
        <pc:sldMkLst>
          <pc:docMk/>
          <pc:sldMk cId="3021490680" sldId="328"/>
        </pc:sldMkLst>
      </pc:sldChg>
      <pc:sldChg chg="del">
        <pc:chgData name="Jhon Jairo Rosada Cerón" userId="9886275193c4de80" providerId="LiveId" clId="{2615902A-7E51-4E65-B03E-A392C0443FAF}" dt="2025-05-23T20:40:02.339" v="199" actId="2696"/>
        <pc:sldMkLst>
          <pc:docMk/>
          <pc:sldMk cId="865464503" sldId="331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2719972952" sldId="332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311464557" sldId="333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483394985" sldId="334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168689312" sldId="342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834261088" sldId="345"/>
        </pc:sldMkLst>
      </pc:sldChg>
      <pc:sldChg chg="del">
        <pc:chgData name="Jhon Jairo Rosada Cerón" userId="9886275193c4de80" providerId="LiveId" clId="{2615902A-7E51-4E65-B03E-A392C0443FAF}" dt="2025-05-23T20:37:25.560" v="190" actId="2696"/>
        <pc:sldMkLst>
          <pc:docMk/>
          <pc:sldMk cId="2323479536" sldId="347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2088532743" sldId="348"/>
        </pc:sldMkLst>
      </pc:sldChg>
      <pc:sldChg chg="del">
        <pc:chgData name="Jhon Jairo Rosada Cerón" userId="9886275193c4de80" providerId="LiveId" clId="{2615902A-7E51-4E65-B03E-A392C0443FAF}" dt="2025-05-23T20:11:52.506" v="2" actId="2696"/>
        <pc:sldMkLst>
          <pc:docMk/>
          <pc:sldMk cId="2505966172" sldId="358"/>
        </pc:sldMkLst>
      </pc:sldChg>
      <pc:sldChg chg="del">
        <pc:chgData name="Jhon Jairo Rosada Cerón" userId="9886275193c4de80" providerId="LiveId" clId="{2615902A-7E51-4E65-B03E-A392C0443FAF}" dt="2025-05-23T20:12:35.696" v="4" actId="2696"/>
        <pc:sldMkLst>
          <pc:docMk/>
          <pc:sldMk cId="3346321408" sldId="359"/>
        </pc:sldMkLst>
      </pc:sldChg>
      <pc:sldChg chg="del">
        <pc:chgData name="Jhon Jairo Rosada Cerón" userId="9886275193c4de80" providerId="LiveId" clId="{2615902A-7E51-4E65-B03E-A392C0443FAF}" dt="2025-05-23T20:12:35.696" v="4" actId="2696"/>
        <pc:sldMkLst>
          <pc:docMk/>
          <pc:sldMk cId="1515193662" sldId="361"/>
        </pc:sldMkLst>
      </pc:sldChg>
      <pc:sldChg chg="del">
        <pc:chgData name="Jhon Jairo Rosada Cerón" userId="9886275193c4de80" providerId="LiveId" clId="{2615902A-7E51-4E65-B03E-A392C0443FAF}" dt="2025-05-23T20:12:35.696" v="4" actId="2696"/>
        <pc:sldMkLst>
          <pc:docMk/>
          <pc:sldMk cId="2963029783" sldId="362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85347959" sldId="364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783408895" sldId="365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3681255788" sldId="366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268878915" sldId="367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3677488788" sldId="368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2691468980" sldId="370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410558042" sldId="371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828475737" sldId="382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2073034509" sldId="383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3401800299" sldId="384"/>
        </pc:sldMkLst>
      </pc:sldChg>
      <pc:sldChg chg="del">
        <pc:chgData name="Jhon Jairo Rosada Cerón" userId="9886275193c4de80" providerId="LiveId" clId="{2615902A-7E51-4E65-B03E-A392C0443FAF}" dt="2025-05-23T20:11:52.506" v="2" actId="2696"/>
        <pc:sldMkLst>
          <pc:docMk/>
          <pc:sldMk cId="2701881265" sldId="390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1033516687" sldId="391"/>
        </pc:sldMkLst>
      </pc:sldChg>
      <pc:sldChg chg="del">
        <pc:chgData name="Jhon Jairo Rosada Cerón" userId="9886275193c4de80" providerId="LiveId" clId="{2615902A-7E51-4E65-B03E-A392C0443FAF}" dt="2025-05-23T20:11:52.506" v="2" actId="2696"/>
        <pc:sldMkLst>
          <pc:docMk/>
          <pc:sldMk cId="2342999030" sldId="392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3380050316" sldId="396"/>
        </pc:sldMkLst>
      </pc:sldChg>
      <pc:sldChg chg="del">
        <pc:chgData name="Jhon Jairo Rosada Cerón" userId="9886275193c4de80" providerId="LiveId" clId="{2615902A-7E51-4E65-B03E-A392C0443FAF}" dt="2025-05-23T20:11:52.506" v="2" actId="2696"/>
        <pc:sldMkLst>
          <pc:docMk/>
          <pc:sldMk cId="211344860" sldId="397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962692648" sldId="398"/>
        </pc:sldMkLst>
      </pc:sldChg>
      <pc:sldChg chg="del">
        <pc:chgData name="Jhon Jairo Rosada Cerón" userId="9886275193c4de80" providerId="LiveId" clId="{2615902A-7E51-4E65-B03E-A392C0443FAF}" dt="2025-05-23T20:11:52.506" v="2" actId="2696"/>
        <pc:sldMkLst>
          <pc:docMk/>
          <pc:sldMk cId="1712545549" sldId="400"/>
        </pc:sldMkLst>
      </pc:sldChg>
      <pc:sldChg chg="del">
        <pc:chgData name="Jhon Jairo Rosada Cerón" userId="9886275193c4de80" providerId="LiveId" clId="{2615902A-7E51-4E65-B03E-A392C0443FAF}" dt="2025-05-23T20:12:35.696" v="4" actId="2696"/>
        <pc:sldMkLst>
          <pc:docMk/>
          <pc:sldMk cId="4085845091" sldId="402"/>
        </pc:sldMkLst>
      </pc:sldChg>
      <pc:sldChg chg="del">
        <pc:chgData name="Jhon Jairo Rosada Cerón" userId="9886275193c4de80" providerId="LiveId" clId="{2615902A-7E51-4E65-B03E-A392C0443FAF}" dt="2025-05-23T20:12:35.696" v="4" actId="2696"/>
        <pc:sldMkLst>
          <pc:docMk/>
          <pc:sldMk cId="2350453387" sldId="403"/>
        </pc:sldMkLst>
      </pc:sldChg>
      <pc:sldChg chg="del">
        <pc:chgData name="Jhon Jairo Rosada Cerón" userId="9886275193c4de80" providerId="LiveId" clId="{2615902A-7E51-4E65-B03E-A392C0443FAF}" dt="2025-05-23T20:12:35.696" v="4" actId="2696"/>
        <pc:sldMkLst>
          <pc:docMk/>
          <pc:sldMk cId="1447417533" sldId="404"/>
        </pc:sldMkLst>
      </pc:sldChg>
      <pc:sldChg chg="del">
        <pc:chgData name="Jhon Jairo Rosada Cerón" userId="9886275193c4de80" providerId="LiveId" clId="{2615902A-7E51-4E65-B03E-A392C0443FAF}" dt="2025-05-23T20:12:35.696" v="4" actId="2696"/>
        <pc:sldMkLst>
          <pc:docMk/>
          <pc:sldMk cId="2141582348" sldId="407"/>
        </pc:sldMkLst>
      </pc:sldChg>
      <pc:sldChg chg="del">
        <pc:chgData name="Jhon Jairo Rosada Cerón" userId="9886275193c4de80" providerId="LiveId" clId="{2615902A-7E51-4E65-B03E-A392C0443FAF}" dt="2025-05-23T20:13:14.658" v="5" actId="2696"/>
        <pc:sldMkLst>
          <pc:docMk/>
          <pc:sldMk cId="2612495861" sldId="408"/>
        </pc:sldMkLst>
      </pc:sldChg>
      <pc:sldChg chg="del">
        <pc:chgData name="Jhon Jairo Rosada Cerón" userId="9886275193c4de80" providerId="LiveId" clId="{2615902A-7E51-4E65-B03E-A392C0443FAF}" dt="2025-05-23T20:13:14.658" v="5" actId="2696"/>
        <pc:sldMkLst>
          <pc:docMk/>
          <pc:sldMk cId="3669034635" sldId="412"/>
        </pc:sldMkLst>
      </pc:sldChg>
      <pc:sldChg chg="del">
        <pc:chgData name="Jhon Jairo Rosada Cerón" userId="9886275193c4de80" providerId="LiveId" clId="{2615902A-7E51-4E65-B03E-A392C0443FAF}" dt="2025-05-23T20:13:14.658" v="5" actId="2696"/>
        <pc:sldMkLst>
          <pc:docMk/>
          <pc:sldMk cId="1803577355" sldId="413"/>
        </pc:sldMkLst>
      </pc:sldChg>
      <pc:sldChg chg="del">
        <pc:chgData name="Jhon Jairo Rosada Cerón" userId="9886275193c4de80" providerId="LiveId" clId="{2615902A-7E51-4E65-B03E-A392C0443FAF}" dt="2025-05-23T20:13:14.658" v="5" actId="2696"/>
        <pc:sldMkLst>
          <pc:docMk/>
          <pc:sldMk cId="446226848" sldId="414"/>
        </pc:sldMkLst>
      </pc:sldChg>
      <pc:sldChg chg="del">
        <pc:chgData name="Jhon Jairo Rosada Cerón" userId="9886275193c4de80" providerId="LiveId" clId="{2615902A-7E51-4E65-B03E-A392C0443FAF}" dt="2025-05-23T20:13:14.658" v="5" actId="2696"/>
        <pc:sldMkLst>
          <pc:docMk/>
          <pc:sldMk cId="2821988869" sldId="416"/>
        </pc:sldMkLst>
      </pc:sldChg>
      <pc:sldChg chg="del">
        <pc:chgData name="Jhon Jairo Rosada Cerón" userId="9886275193c4de80" providerId="LiveId" clId="{2615902A-7E51-4E65-B03E-A392C0443FAF}" dt="2025-05-23T20:11:52.506" v="2" actId="2696"/>
        <pc:sldMkLst>
          <pc:docMk/>
          <pc:sldMk cId="4228021032" sldId="418"/>
        </pc:sldMkLst>
      </pc:sldChg>
      <pc:sldChg chg="del">
        <pc:chgData name="Jhon Jairo Rosada Cerón" userId="9886275193c4de80" providerId="LiveId" clId="{2615902A-7E51-4E65-B03E-A392C0443FAF}" dt="2025-05-23T20:13:14.658" v="5" actId="2696"/>
        <pc:sldMkLst>
          <pc:docMk/>
          <pc:sldMk cId="2390835336" sldId="422"/>
        </pc:sldMkLst>
      </pc:sldChg>
      <pc:sldChg chg="del">
        <pc:chgData name="Jhon Jairo Rosada Cerón" userId="9886275193c4de80" providerId="LiveId" clId="{2615902A-7E51-4E65-B03E-A392C0443FAF}" dt="2025-05-23T20:13:14.658" v="5" actId="2696"/>
        <pc:sldMkLst>
          <pc:docMk/>
          <pc:sldMk cId="359275945" sldId="424"/>
        </pc:sldMkLst>
      </pc:sldChg>
      <pc:sldChg chg="del">
        <pc:chgData name="Jhon Jairo Rosada Cerón" userId="9886275193c4de80" providerId="LiveId" clId="{2615902A-7E51-4E65-B03E-A392C0443FAF}" dt="2025-05-23T20:38:57.261" v="194" actId="2696"/>
        <pc:sldMkLst>
          <pc:docMk/>
          <pc:sldMk cId="3884025644" sldId="425"/>
        </pc:sldMkLst>
      </pc:sldChg>
      <pc:sldChg chg="del">
        <pc:chgData name="Jhon Jairo Rosada Cerón" userId="9886275193c4de80" providerId="LiveId" clId="{2615902A-7E51-4E65-B03E-A392C0443FAF}" dt="2025-05-23T20:38:57.261" v="194" actId="2696"/>
        <pc:sldMkLst>
          <pc:docMk/>
          <pc:sldMk cId="3183559843" sldId="426"/>
        </pc:sldMkLst>
      </pc:sldChg>
      <pc:sldChg chg="del">
        <pc:chgData name="Jhon Jairo Rosada Cerón" userId="9886275193c4de80" providerId="LiveId" clId="{2615902A-7E51-4E65-B03E-A392C0443FAF}" dt="2025-05-23T20:38:57.261" v="194" actId="2696"/>
        <pc:sldMkLst>
          <pc:docMk/>
          <pc:sldMk cId="1822402304" sldId="427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2531178715" sldId="428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3061389865" sldId="429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7857186" sldId="430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420362121" sldId="432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2686731913" sldId="433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1826859875" sldId="434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4156549630" sldId="436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3495166775" sldId="439"/>
        </pc:sldMkLst>
      </pc:sldChg>
      <pc:sldChg chg="del">
        <pc:chgData name="Jhon Jairo Rosada Cerón" userId="9886275193c4de80" providerId="LiveId" clId="{2615902A-7E51-4E65-B03E-A392C0443FAF}" dt="2025-05-23T20:11:52.506" v="2" actId="2696"/>
        <pc:sldMkLst>
          <pc:docMk/>
          <pc:sldMk cId="2359928290" sldId="440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2388699234" sldId="441"/>
        </pc:sldMkLst>
      </pc:sldChg>
      <pc:sldChg chg="del">
        <pc:chgData name="Jhon Jairo Rosada Cerón" userId="9886275193c4de80" providerId="LiveId" clId="{2615902A-7E51-4E65-B03E-A392C0443FAF}" dt="2025-05-23T20:11:52.506" v="2" actId="2696"/>
        <pc:sldMkLst>
          <pc:docMk/>
          <pc:sldMk cId="1349344744" sldId="442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3580079275" sldId="444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1692951445" sldId="445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2558676496" sldId="446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2659046244" sldId="447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3755233372" sldId="448"/>
        </pc:sldMkLst>
      </pc:sldChg>
      <pc:sldChg chg="del">
        <pc:chgData name="Jhon Jairo Rosada Cerón" userId="9886275193c4de80" providerId="LiveId" clId="{2615902A-7E51-4E65-B03E-A392C0443FAF}" dt="2025-05-23T20:12:14.471" v="3" actId="2696"/>
        <pc:sldMkLst>
          <pc:docMk/>
          <pc:sldMk cId="1600906134" sldId="449"/>
        </pc:sldMkLst>
      </pc:sldChg>
      <pc:sldChg chg="del">
        <pc:chgData name="Jhon Jairo Rosada Cerón" userId="9886275193c4de80" providerId="LiveId" clId="{2615902A-7E51-4E65-B03E-A392C0443FAF}" dt="2025-05-23T20:14:09.105" v="6" actId="2696"/>
        <pc:sldMkLst>
          <pc:docMk/>
          <pc:sldMk cId="3197240743" sldId="450"/>
        </pc:sldMkLst>
      </pc:sldChg>
      <pc:sldChg chg="del">
        <pc:chgData name="Jhon Jairo Rosada Cerón" userId="9886275193c4de80" providerId="LiveId" clId="{2615902A-7E51-4E65-B03E-A392C0443FAF}" dt="2025-05-23T20:12:14.471" v="3" actId="2696"/>
        <pc:sldMkLst>
          <pc:docMk/>
          <pc:sldMk cId="1128822427" sldId="451"/>
        </pc:sldMkLst>
      </pc:sldChg>
      <pc:sldChg chg="del">
        <pc:chgData name="Jhon Jairo Rosada Cerón" userId="9886275193c4de80" providerId="LiveId" clId="{2615902A-7E51-4E65-B03E-A392C0443FAF}" dt="2025-05-23T20:14:09.105" v="6" actId="2696"/>
        <pc:sldMkLst>
          <pc:docMk/>
          <pc:sldMk cId="3124236442" sldId="452"/>
        </pc:sldMkLst>
      </pc:sldChg>
      <pc:sldChg chg="del">
        <pc:chgData name="Jhon Jairo Rosada Cerón" userId="9886275193c4de80" providerId="LiveId" clId="{2615902A-7E51-4E65-B03E-A392C0443FAF}" dt="2025-05-23T20:12:14.471" v="3" actId="2696"/>
        <pc:sldMkLst>
          <pc:docMk/>
          <pc:sldMk cId="127150995" sldId="453"/>
        </pc:sldMkLst>
      </pc:sldChg>
      <pc:sldChg chg="del">
        <pc:chgData name="Jhon Jairo Rosada Cerón" userId="9886275193c4de80" providerId="LiveId" clId="{2615902A-7E51-4E65-B03E-A392C0443FAF}" dt="2025-05-23T20:14:09.105" v="6" actId="2696"/>
        <pc:sldMkLst>
          <pc:docMk/>
          <pc:sldMk cId="1019648885" sldId="454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3073216569" sldId="455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2752365065" sldId="456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584684184" sldId="458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1681342976" sldId="459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755588338" sldId="461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404974754" sldId="462"/>
        </pc:sldMkLst>
      </pc:sldChg>
      <pc:sldChg chg="del">
        <pc:chgData name="Jhon Jairo Rosada Cerón" userId="9886275193c4de80" providerId="LiveId" clId="{2615902A-7E51-4E65-B03E-A392C0443FAF}" dt="2025-05-23T20:15:00.947" v="8" actId="2696"/>
        <pc:sldMkLst>
          <pc:docMk/>
          <pc:sldMk cId="3616772914" sldId="466"/>
        </pc:sldMkLst>
      </pc:sldChg>
      <pc:sldChg chg="del">
        <pc:chgData name="Jhon Jairo Rosada Cerón" userId="9886275193c4de80" providerId="LiveId" clId="{2615902A-7E51-4E65-B03E-A392C0443FAF}" dt="2025-05-23T20:15:00.947" v="8" actId="2696"/>
        <pc:sldMkLst>
          <pc:docMk/>
          <pc:sldMk cId="475309096" sldId="467"/>
        </pc:sldMkLst>
      </pc:sldChg>
      <pc:sldChg chg="del">
        <pc:chgData name="Jhon Jairo Rosada Cerón" userId="9886275193c4de80" providerId="LiveId" clId="{2615902A-7E51-4E65-B03E-A392C0443FAF}" dt="2025-05-23T20:15:00.947" v="8" actId="2696"/>
        <pc:sldMkLst>
          <pc:docMk/>
          <pc:sldMk cId="680813581" sldId="468"/>
        </pc:sldMkLst>
      </pc:sldChg>
      <pc:sldChg chg="del">
        <pc:chgData name="Jhon Jairo Rosada Cerón" userId="9886275193c4de80" providerId="LiveId" clId="{2615902A-7E51-4E65-B03E-A392C0443FAF}" dt="2025-05-23T20:15:00.947" v="8" actId="2696"/>
        <pc:sldMkLst>
          <pc:docMk/>
          <pc:sldMk cId="2762448905" sldId="474"/>
        </pc:sldMkLst>
      </pc:sldChg>
      <pc:sldChg chg="del">
        <pc:chgData name="Jhon Jairo Rosada Cerón" userId="9886275193c4de80" providerId="LiveId" clId="{2615902A-7E51-4E65-B03E-A392C0443FAF}" dt="2025-05-23T20:15:00.947" v="8" actId="2696"/>
        <pc:sldMkLst>
          <pc:docMk/>
          <pc:sldMk cId="4094426276" sldId="475"/>
        </pc:sldMkLst>
      </pc:sldChg>
      <pc:sldChg chg="del">
        <pc:chgData name="Jhon Jairo Rosada Cerón" userId="9886275193c4de80" providerId="LiveId" clId="{2615902A-7E51-4E65-B03E-A392C0443FAF}" dt="2025-05-23T20:15:00.947" v="8" actId="2696"/>
        <pc:sldMkLst>
          <pc:docMk/>
          <pc:sldMk cId="1061402810" sldId="476"/>
        </pc:sldMkLst>
      </pc:sldChg>
      <pc:sldChg chg="del">
        <pc:chgData name="Jhon Jairo Rosada Cerón" userId="9886275193c4de80" providerId="LiveId" clId="{2615902A-7E51-4E65-B03E-A392C0443FAF}" dt="2025-05-23T20:15:03.788" v="9" actId="2696"/>
        <pc:sldMkLst>
          <pc:docMk/>
          <pc:sldMk cId="1870560068" sldId="478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3539577536" sldId="479"/>
        </pc:sldMkLst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1766216218" sldId="486"/>
        </pc:sldMkLst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2737749240" sldId="487"/>
        </pc:sldMkLst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1007822373" sldId="488"/>
        </pc:sldMkLst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2400829351" sldId="489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275172236" sldId="494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3164125110" sldId="500"/>
        </pc:sldMkLst>
      </pc:sldChg>
      <pc:sldChg chg="del">
        <pc:chgData name="Jhon Jairo Rosada Cerón" userId="9886275193c4de80" providerId="LiveId" clId="{2615902A-7E51-4E65-B03E-A392C0443FAF}" dt="2025-05-23T20:14:09.105" v="6" actId="2696"/>
        <pc:sldMkLst>
          <pc:docMk/>
          <pc:sldMk cId="3568663902" sldId="501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3178439593" sldId="502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417895914" sldId="504"/>
        </pc:sldMkLst>
      </pc:sldChg>
      <pc:sldChg chg="del">
        <pc:chgData name="Jhon Jairo Rosada Cerón" userId="9886275193c4de80" providerId="LiveId" clId="{2615902A-7E51-4E65-B03E-A392C0443FAF}" dt="2025-05-23T20:38:57.261" v="194" actId="2696"/>
        <pc:sldMkLst>
          <pc:docMk/>
          <pc:sldMk cId="4043024834" sldId="505"/>
        </pc:sldMkLst>
      </pc:sldChg>
      <pc:sldChg chg="del">
        <pc:chgData name="Jhon Jairo Rosada Cerón" userId="9886275193c4de80" providerId="LiveId" clId="{2615902A-7E51-4E65-B03E-A392C0443FAF}" dt="2025-05-23T20:12:14.471" v="3" actId="2696"/>
        <pc:sldMkLst>
          <pc:docMk/>
          <pc:sldMk cId="3213729982" sldId="508"/>
        </pc:sldMkLst>
      </pc:sldChg>
      <pc:sldChg chg="del">
        <pc:chgData name="Jhon Jairo Rosada Cerón" userId="9886275193c4de80" providerId="LiveId" clId="{2615902A-7E51-4E65-B03E-A392C0443FAF}" dt="2025-05-23T20:14:09.105" v="6" actId="2696"/>
        <pc:sldMkLst>
          <pc:docMk/>
          <pc:sldMk cId="1321013568" sldId="509"/>
        </pc:sldMkLst>
      </pc:sldChg>
      <pc:sldChg chg="del">
        <pc:chgData name="Jhon Jairo Rosada Cerón" userId="9886275193c4de80" providerId="LiveId" clId="{2615902A-7E51-4E65-B03E-A392C0443FAF}" dt="2025-05-23T20:12:14.471" v="3" actId="2696"/>
        <pc:sldMkLst>
          <pc:docMk/>
          <pc:sldMk cId="1075753233" sldId="510"/>
        </pc:sldMkLst>
      </pc:sldChg>
      <pc:sldChg chg="del">
        <pc:chgData name="Jhon Jairo Rosada Cerón" userId="9886275193c4de80" providerId="LiveId" clId="{2615902A-7E51-4E65-B03E-A392C0443FAF}" dt="2025-05-23T20:14:09.105" v="6" actId="2696"/>
        <pc:sldMkLst>
          <pc:docMk/>
          <pc:sldMk cId="1139527525" sldId="513"/>
        </pc:sldMkLst>
      </pc:sldChg>
      <pc:sldChg chg="del">
        <pc:chgData name="Jhon Jairo Rosada Cerón" userId="9886275193c4de80" providerId="LiveId" clId="{2615902A-7E51-4E65-B03E-A392C0443FAF}" dt="2025-05-23T20:12:14.471" v="3" actId="2696"/>
        <pc:sldMkLst>
          <pc:docMk/>
          <pc:sldMk cId="87759303" sldId="515"/>
        </pc:sldMkLst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2710866447" sldId="516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1428258105" sldId="517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2173595436" sldId="521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3537523464" sldId="522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705073670" sldId="524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1503785664" sldId="525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478932425" sldId="526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419441709" sldId="527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2618138769" sldId="528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3620329344" sldId="537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1735840267" sldId="538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55803186" sldId="540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3043190249" sldId="541"/>
        </pc:sldMkLst>
      </pc:sldChg>
      <pc:sldChg chg="del">
        <pc:chgData name="Jhon Jairo Rosada Cerón" userId="9886275193c4de80" providerId="LiveId" clId="{2615902A-7E51-4E65-B03E-A392C0443FAF}" dt="2025-05-23T20:39:08.269" v="195" actId="2696"/>
        <pc:sldMkLst>
          <pc:docMk/>
          <pc:sldMk cId="2967693545" sldId="542"/>
        </pc:sldMkLst>
      </pc:sldChg>
      <pc:sldChg chg="del">
        <pc:chgData name="Jhon Jairo Rosada Cerón" userId="9886275193c4de80" providerId="LiveId" clId="{2615902A-7E51-4E65-B03E-A392C0443FAF}" dt="2025-05-23T20:39:08.269" v="195" actId="2696"/>
        <pc:sldMkLst>
          <pc:docMk/>
          <pc:sldMk cId="3812033884" sldId="543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633803729" sldId="547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2789993632" sldId="548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2616922819" sldId="549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2629807961" sldId="550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3479483784" sldId="551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2052267701" sldId="553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4144985378" sldId="554"/>
        </pc:sldMkLst>
      </pc:sldChg>
      <pc:sldChg chg="del">
        <pc:chgData name="Jhon Jairo Rosada Cerón" userId="9886275193c4de80" providerId="LiveId" clId="{2615902A-7E51-4E65-B03E-A392C0443FAF}" dt="2025-05-23T20:39:08.269" v="195" actId="2696"/>
        <pc:sldMkLst>
          <pc:docMk/>
          <pc:sldMk cId="2370034734" sldId="555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3461210978" sldId="557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363823989" sldId="558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4025765577" sldId="559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939524870" sldId="562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1464716431" sldId="564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949403172" sldId="565"/>
        </pc:sldMkLst>
      </pc:sldChg>
      <pc:sldChg chg="del">
        <pc:chgData name="Jhon Jairo Rosada Cerón" userId="9886275193c4de80" providerId="LiveId" clId="{2615902A-7E51-4E65-B03E-A392C0443FAF}" dt="2025-05-23T20:39:08.269" v="195" actId="2696"/>
        <pc:sldMkLst>
          <pc:docMk/>
          <pc:sldMk cId="3142271937" sldId="566"/>
        </pc:sldMkLst>
      </pc:sldChg>
      <pc:sldChg chg="del">
        <pc:chgData name="Jhon Jairo Rosada Cerón" userId="9886275193c4de80" providerId="LiveId" clId="{2615902A-7E51-4E65-B03E-A392C0443FAF}" dt="2025-05-23T20:39:08.269" v="195" actId="2696"/>
        <pc:sldMkLst>
          <pc:docMk/>
          <pc:sldMk cId="1301899620" sldId="567"/>
        </pc:sldMkLst>
      </pc:sldChg>
      <pc:sldChg chg="del">
        <pc:chgData name="Jhon Jairo Rosada Cerón" userId="9886275193c4de80" providerId="LiveId" clId="{2615902A-7E51-4E65-B03E-A392C0443FAF}" dt="2025-05-23T20:39:08.269" v="195" actId="2696"/>
        <pc:sldMkLst>
          <pc:docMk/>
          <pc:sldMk cId="3400806699" sldId="568"/>
        </pc:sldMkLst>
      </pc:sldChg>
      <pc:sldChg chg="del">
        <pc:chgData name="Jhon Jairo Rosada Cerón" userId="9886275193c4de80" providerId="LiveId" clId="{2615902A-7E51-4E65-B03E-A392C0443FAF}" dt="2025-05-23T20:39:08.269" v="195" actId="2696"/>
        <pc:sldMkLst>
          <pc:docMk/>
          <pc:sldMk cId="2193075205" sldId="569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263337053" sldId="570"/>
        </pc:sldMkLst>
      </pc:sldChg>
      <pc:sldChg chg="del">
        <pc:chgData name="Jhon Jairo Rosada Cerón" userId="9886275193c4de80" providerId="LiveId" clId="{2615902A-7E51-4E65-B03E-A392C0443FAF}" dt="2025-05-23T20:39:08.269" v="195" actId="2696"/>
        <pc:sldMkLst>
          <pc:docMk/>
          <pc:sldMk cId="1764955191" sldId="572"/>
        </pc:sldMkLst>
      </pc:sldChg>
      <pc:sldChg chg="del">
        <pc:chgData name="Jhon Jairo Rosada Cerón" userId="9886275193c4de80" providerId="LiveId" clId="{2615902A-7E51-4E65-B03E-A392C0443FAF}" dt="2025-05-23T20:39:08.269" v="195" actId="2696"/>
        <pc:sldMkLst>
          <pc:docMk/>
          <pc:sldMk cId="3552325725" sldId="573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850827275" sldId="574"/>
        </pc:sldMkLst>
      </pc:sldChg>
      <pc:sldChg chg="del">
        <pc:chgData name="Jhon Jairo Rosada Cerón" userId="9886275193c4de80" providerId="LiveId" clId="{2615902A-7E51-4E65-B03E-A392C0443FAF}" dt="2025-05-23T20:11:52.506" v="2" actId="2696"/>
        <pc:sldMkLst>
          <pc:docMk/>
          <pc:sldMk cId="3739432559" sldId="576"/>
        </pc:sldMkLst>
      </pc:sldChg>
      <pc:sldChg chg="del">
        <pc:chgData name="Jhon Jairo Rosada Cerón" userId="9886275193c4de80" providerId="LiveId" clId="{2615902A-7E51-4E65-B03E-A392C0443FAF}" dt="2025-05-23T20:11:52.506" v="2" actId="2696"/>
        <pc:sldMkLst>
          <pc:docMk/>
          <pc:sldMk cId="3083591119" sldId="579"/>
        </pc:sldMkLst>
      </pc:sldChg>
      <pc:sldChg chg="del">
        <pc:chgData name="Jhon Jairo Rosada Cerón" userId="9886275193c4de80" providerId="LiveId" clId="{2615902A-7E51-4E65-B03E-A392C0443FAF}" dt="2025-05-23T20:40:10.950" v="200" actId="2696"/>
        <pc:sldMkLst>
          <pc:docMk/>
          <pc:sldMk cId="79990721" sldId="581"/>
        </pc:sldMkLst>
      </pc:sldChg>
      <pc:sldChg chg="del">
        <pc:chgData name="Jhon Jairo Rosada Cerón" userId="9886275193c4de80" providerId="LiveId" clId="{2615902A-7E51-4E65-B03E-A392C0443FAF}" dt="2025-05-23T20:40:02.339" v="199" actId="2696"/>
        <pc:sldMkLst>
          <pc:docMk/>
          <pc:sldMk cId="4206031536" sldId="582"/>
        </pc:sldMkLst>
      </pc:sldChg>
      <pc:sldChg chg="del">
        <pc:chgData name="Jhon Jairo Rosada Cerón" userId="9886275193c4de80" providerId="LiveId" clId="{2615902A-7E51-4E65-B03E-A392C0443FAF}" dt="2025-05-23T20:40:02.339" v="199" actId="2696"/>
        <pc:sldMkLst>
          <pc:docMk/>
          <pc:sldMk cId="218746313" sldId="583"/>
        </pc:sldMkLst>
      </pc:sldChg>
      <pc:sldChg chg="del">
        <pc:chgData name="Jhon Jairo Rosada Cerón" userId="9886275193c4de80" providerId="LiveId" clId="{2615902A-7E51-4E65-B03E-A392C0443FAF}" dt="2025-05-23T20:40:02.339" v="199" actId="2696"/>
        <pc:sldMkLst>
          <pc:docMk/>
          <pc:sldMk cId="912221908" sldId="584"/>
        </pc:sldMkLst>
      </pc:sldChg>
      <pc:sldChg chg="del">
        <pc:chgData name="Jhon Jairo Rosada Cerón" userId="9886275193c4de80" providerId="LiveId" clId="{2615902A-7E51-4E65-B03E-A392C0443FAF}" dt="2025-05-23T20:40:02.339" v="199" actId="2696"/>
        <pc:sldMkLst>
          <pc:docMk/>
          <pc:sldMk cId="764451470" sldId="586"/>
        </pc:sldMkLst>
      </pc:sldChg>
      <pc:sldChg chg="del">
        <pc:chgData name="Jhon Jairo Rosada Cerón" userId="9886275193c4de80" providerId="LiveId" clId="{2615902A-7E51-4E65-B03E-A392C0443FAF}" dt="2025-05-23T20:40:02.339" v="199" actId="2696"/>
        <pc:sldMkLst>
          <pc:docMk/>
          <pc:sldMk cId="2498231669" sldId="587"/>
        </pc:sldMkLst>
      </pc:sldChg>
      <pc:sldChg chg="del">
        <pc:chgData name="Jhon Jairo Rosada Cerón" userId="9886275193c4de80" providerId="LiveId" clId="{2615902A-7E51-4E65-B03E-A392C0443FAF}" dt="2025-05-23T20:40:02.339" v="199" actId="2696"/>
        <pc:sldMkLst>
          <pc:docMk/>
          <pc:sldMk cId="1251632642" sldId="590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989910748" sldId="591"/>
        </pc:sldMkLst>
      </pc:sldChg>
      <pc:sldChg chg="del">
        <pc:chgData name="Jhon Jairo Rosada Cerón" userId="9886275193c4de80" providerId="LiveId" clId="{2615902A-7E51-4E65-B03E-A392C0443FAF}" dt="2025-05-23T20:15:00.947" v="8" actId="2696"/>
        <pc:sldMkLst>
          <pc:docMk/>
          <pc:sldMk cId="3609324629" sldId="593"/>
        </pc:sldMkLst>
      </pc:sldChg>
      <pc:sldChg chg="del">
        <pc:chgData name="Jhon Jairo Rosada Cerón" userId="9886275193c4de80" providerId="LiveId" clId="{2615902A-7E51-4E65-B03E-A392C0443FAF}" dt="2025-05-23T20:14:43.445" v="7" actId="2696"/>
        <pc:sldMkLst>
          <pc:docMk/>
          <pc:sldMk cId="2920997400" sldId="594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2326471254" sldId="597"/>
        </pc:sldMkLst>
      </pc:sldChg>
      <pc:sldChg chg="del">
        <pc:chgData name="Jhon Jairo Rosada Cerón" userId="9886275193c4de80" providerId="LiveId" clId="{2615902A-7E51-4E65-B03E-A392C0443FAF}" dt="2025-05-23T20:38:57.261" v="194" actId="2696"/>
        <pc:sldMkLst>
          <pc:docMk/>
          <pc:sldMk cId="1126208923" sldId="599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1945985366" sldId="600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325812422" sldId="602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3633277788" sldId="603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2244482360" sldId="605"/>
        </pc:sldMkLst>
      </pc:sldChg>
      <pc:sldChg chg="del">
        <pc:chgData name="Jhon Jairo Rosada Cerón" userId="9886275193c4de80" providerId="LiveId" clId="{2615902A-7E51-4E65-B03E-A392C0443FAF}" dt="2025-05-23T20:39:21.417" v="196" actId="2696"/>
        <pc:sldMkLst>
          <pc:docMk/>
          <pc:sldMk cId="178122105" sldId="606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773474902" sldId="607"/>
        </pc:sldMkLst>
      </pc:sldChg>
      <pc:sldChg chg="del">
        <pc:chgData name="Jhon Jairo Rosada Cerón" userId="9886275193c4de80" providerId="LiveId" clId="{2615902A-7E51-4E65-B03E-A392C0443FAF}" dt="2025-05-23T20:39:08.269" v="195" actId="2696"/>
        <pc:sldMkLst>
          <pc:docMk/>
          <pc:sldMk cId="1305893695" sldId="608"/>
        </pc:sldMkLst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2888226259" sldId="609"/>
        </pc:sldMkLst>
      </pc:sldChg>
      <pc:sldChg chg="del">
        <pc:chgData name="Jhon Jairo Rosada Cerón" userId="9886275193c4de80" providerId="LiveId" clId="{2615902A-7E51-4E65-B03E-A392C0443FAF}" dt="2025-05-23T20:39:48.065" v="198" actId="2696"/>
        <pc:sldMkLst>
          <pc:docMk/>
          <pc:sldMk cId="146541178" sldId="610"/>
        </pc:sldMkLst>
      </pc:sldChg>
      <pc:sldChg chg="del">
        <pc:chgData name="Jhon Jairo Rosada Cerón" userId="9886275193c4de80" providerId="LiveId" clId="{2615902A-7E51-4E65-B03E-A392C0443FAF}" dt="2025-05-23T20:39:36.116" v="197" actId="2696"/>
        <pc:sldMkLst>
          <pc:docMk/>
          <pc:sldMk cId="748658727" sldId="611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3393368326" sldId="612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1415906960" sldId="613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1821050313" sldId="614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929984212" sldId="615"/>
        </pc:sldMkLst>
      </pc:sldChg>
      <pc:sldChg chg="del">
        <pc:chgData name="Jhon Jairo Rosada Cerón" userId="9886275193c4de80" providerId="LiveId" clId="{2615902A-7E51-4E65-B03E-A392C0443FAF}" dt="2025-05-23T20:38:15.626" v="192" actId="2696"/>
        <pc:sldMkLst>
          <pc:docMk/>
          <pc:sldMk cId="2886145465" sldId="616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2169511540" sldId="618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1826739352" sldId="619"/>
        </pc:sldMkLst>
      </pc:sldChg>
      <pc:sldChg chg="del">
        <pc:chgData name="Jhon Jairo Rosada Cerón" userId="9886275193c4de80" providerId="LiveId" clId="{2615902A-7E51-4E65-B03E-A392C0443FAF}" dt="2025-05-23T20:38:45.369" v="193" actId="2696"/>
        <pc:sldMkLst>
          <pc:docMk/>
          <pc:sldMk cId="681974328" sldId="620"/>
        </pc:sldMkLst>
      </pc:sldChg>
      <pc:sldChg chg="del">
        <pc:chgData name="Jhon Jairo Rosada Cerón" userId="9886275193c4de80" providerId="LiveId" clId="{2615902A-7E51-4E65-B03E-A392C0443FAF}" dt="2025-05-23T20:11:12.933" v="1" actId="2696"/>
        <pc:sldMkLst>
          <pc:docMk/>
          <pc:sldMk cId="3735262071" sldId="623"/>
        </pc:sldMkLst>
      </pc:sldChg>
      <pc:sldChg chg="del">
        <pc:chgData name="Jhon Jairo Rosada Cerón" userId="9886275193c4de80" providerId="LiveId" clId="{2615902A-7E51-4E65-B03E-A392C0443FAF}" dt="2025-05-23T20:37:41.405" v="191" actId="2696"/>
        <pc:sldMkLst>
          <pc:docMk/>
          <pc:sldMk cId="1720336175" sldId="624"/>
        </pc:sldMkLst>
      </pc:sldChg>
      <pc:sldMasterChg chg="delSldLayout">
        <pc:chgData name="Jhon Jairo Rosada Cerón" userId="9886275193c4de80" providerId="LiveId" clId="{2615902A-7E51-4E65-B03E-A392C0443FAF}" dt="2025-05-23T20:39:48.065" v="198" actId="2696"/>
        <pc:sldMasterMkLst>
          <pc:docMk/>
          <pc:sldMasterMk cId="2596745755" sldId="2147483648"/>
        </pc:sldMasterMkLst>
        <pc:sldLayoutChg chg="del">
          <pc:chgData name="Jhon Jairo Rosada Cerón" userId="9886275193c4de80" providerId="LiveId" clId="{2615902A-7E51-4E65-B03E-A392C0443FAF}" dt="2025-05-23T20:39:48.065" v="198" actId="2696"/>
          <pc:sldLayoutMkLst>
            <pc:docMk/>
            <pc:sldMasterMk cId="2596745755" sldId="2147483648"/>
            <pc:sldLayoutMk cId="1393722436" sldId="2147483676"/>
          </pc:sldLayoutMkLst>
        </pc:sldLayoutChg>
        <pc:sldLayoutChg chg="del">
          <pc:chgData name="Jhon Jairo Rosada Cerón" userId="9886275193c4de80" providerId="LiveId" clId="{2615902A-7E51-4E65-B03E-A392C0443FAF}" dt="2025-05-23T20:39:48.065" v="198" actId="2696"/>
          <pc:sldLayoutMkLst>
            <pc:docMk/>
            <pc:sldMasterMk cId="2596745755" sldId="2147483648"/>
            <pc:sldLayoutMk cId="2931943650" sldId="2147483677"/>
          </pc:sldLayoutMkLst>
        </pc:sldLayoutChg>
        <pc:sldLayoutChg chg="del">
          <pc:chgData name="Jhon Jairo Rosada Cerón" userId="9886275193c4de80" providerId="LiveId" clId="{2615902A-7E51-4E65-B03E-A392C0443FAF}" dt="2025-05-23T20:14:09.105" v="6" actId="2696"/>
          <pc:sldLayoutMkLst>
            <pc:docMk/>
            <pc:sldMasterMk cId="2596745755" sldId="2147483648"/>
            <pc:sldLayoutMk cId="3563366972" sldId="2147483678"/>
          </pc:sldLayoutMkLst>
        </pc:sldLayoutChg>
        <pc:sldLayoutChg chg="del">
          <pc:chgData name="Jhon Jairo Rosada Cerón" userId="9886275193c4de80" providerId="LiveId" clId="{2615902A-7E51-4E65-B03E-A392C0443FAF}" dt="2025-05-23T20:38:15.626" v="192" actId="2696"/>
          <pc:sldLayoutMkLst>
            <pc:docMk/>
            <pc:sldMasterMk cId="2596745755" sldId="2147483648"/>
            <pc:sldLayoutMk cId="3471399177" sldId="214748367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Hoja1!$D$5</c:f>
              <c:strCache>
                <c:ptCount val="1"/>
                <c:pt idx="0">
                  <c:v>Autobuses del Sur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B3-4056-B1F0-C61F312AED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Hoja1!$E$4:$F$4</c:f>
              <c:strCache>
                <c:ptCount val="2"/>
                <c:pt idx="0">
                  <c:v>Factor de Calidad</c:v>
                </c:pt>
                <c:pt idx="1">
                  <c:v>Fase Uno</c:v>
                </c:pt>
              </c:strCache>
            </c:strRef>
          </c:cat>
          <c:val>
            <c:numRef>
              <c:f>Hoja1!$E$5:$F$5</c:f>
              <c:numCache>
                <c:formatCode>General</c:formatCode>
                <c:ptCount val="2"/>
                <c:pt idx="0">
                  <c:v>20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B3-4056-B1F0-C61F312AED59}"/>
            </c:ext>
          </c:extLst>
        </c:ser>
        <c:ser>
          <c:idx val="1"/>
          <c:order val="1"/>
          <c:tx>
            <c:strRef>
              <c:f>Hoja1!$D$6</c:f>
              <c:strCache>
                <c:ptCount val="1"/>
                <c:pt idx="0">
                  <c:v>Americana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Hoja1!$E$4:$F$4</c:f>
              <c:strCache>
                <c:ptCount val="2"/>
                <c:pt idx="0">
                  <c:v>Factor de Calidad</c:v>
                </c:pt>
                <c:pt idx="1">
                  <c:v>Fase Uno</c:v>
                </c:pt>
              </c:strCache>
            </c:strRef>
          </c:cat>
          <c:val>
            <c:numRef>
              <c:f>Hoja1!$E$6:$F$6</c:f>
              <c:numCache>
                <c:formatCode>General</c:formatCode>
                <c:ptCount val="2"/>
                <c:pt idx="0">
                  <c:v>16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B3-4056-B1F0-C61F312AED59}"/>
            </c:ext>
          </c:extLst>
        </c:ser>
        <c:ser>
          <c:idx val="2"/>
          <c:order val="2"/>
          <c:tx>
            <c:strRef>
              <c:f>Hoja1!$D$7</c:f>
              <c:strCache>
                <c:ptCount val="1"/>
                <c:pt idx="0">
                  <c:v>Cootranur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Hoja1!$E$4:$F$4</c:f>
              <c:strCache>
                <c:ptCount val="2"/>
                <c:pt idx="0">
                  <c:v>Factor de Calidad</c:v>
                </c:pt>
                <c:pt idx="1">
                  <c:v>Fase Uno</c:v>
                </c:pt>
              </c:strCache>
            </c:strRef>
          </c:cat>
          <c:val>
            <c:numRef>
              <c:f>Hoja1!$E$7:$F$7</c:f>
              <c:numCache>
                <c:formatCode>General</c:formatCode>
                <c:ptCount val="2"/>
                <c:pt idx="0">
                  <c:v>10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B3-4056-B1F0-C61F312AED59}"/>
            </c:ext>
          </c:extLst>
        </c:ser>
        <c:ser>
          <c:idx val="3"/>
          <c:order val="3"/>
          <c:tx>
            <c:strRef>
              <c:f>Hoja1!$D$8</c:f>
              <c:strCache>
                <c:ptCount val="1"/>
                <c:pt idx="0">
                  <c:v>TESA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B3-4056-B1F0-C61F312AED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Hoja1!$E$4:$F$4</c:f>
              <c:strCache>
                <c:ptCount val="2"/>
                <c:pt idx="0">
                  <c:v>Factor de Calidad</c:v>
                </c:pt>
                <c:pt idx="1">
                  <c:v>Fase Uno</c:v>
                </c:pt>
              </c:strCache>
            </c:strRef>
          </c:cat>
          <c:val>
            <c:numRef>
              <c:f>Hoja1!$E$8:$F$8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B3-4056-B1F0-C61F312AED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5172528"/>
        <c:axId val="615774224"/>
      </c:barChart>
      <c:catAx>
        <c:axId val="61517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15774224"/>
        <c:crosses val="autoZero"/>
        <c:auto val="1"/>
        <c:lblAlgn val="ctr"/>
        <c:lblOffset val="100"/>
        <c:noMultiLvlLbl val="0"/>
      </c:catAx>
      <c:valAx>
        <c:axId val="61577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1517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92437" cy="553333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11590" y="0"/>
            <a:ext cx="2992437" cy="553333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D962DBE-ABB8-4CF7-B83F-1F4385331B77}" type="datetimeFigureOut">
              <a:rPr lang="es-CO" smtClean="0"/>
              <a:t>21/11/2025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1377950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0563" y="5307400"/>
            <a:ext cx="5524500" cy="4342418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0475032"/>
            <a:ext cx="2992437" cy="553332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11590" y="10475032"/>
            <a:ext cx="2992437" cy="553332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FC9AC9A-98F9-43AE-870B-5496750454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297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86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imagen op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3357" y="584831"/>
            <a:ext cx="6070522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623357" y="2307518"/>
            <a:ext cx="6070522" cy="29496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</a:t>
            </a:r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623357" y="1712133"/>
            <a:ext cx="6070522" cy="595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1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6758450" y="0"/>
            <a:ext cx="543355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29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1 texto dos columnas / espacio imagen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522316" y="4789450"/>
            <a:ext cx="9469582" cy="1611350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</a:t>
            </a:r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</a:t>
            </a:r>
          </a:p>
        </p:txBody>
      </p:sp>
      <p:sp>
        <p:nvSpPr>
          <p:cNvPr id="7" name="Título 5"/>
          <p:cNvSpPr>
            <a:spLocks noGrp="1"/>
          </p:cNvSpPr>
          <p:nvPr>
            <p:ph type="title"/>
          </p:nvPr>
        </p:nvSpPr>
        <p:spPr>
          <a:xfrm>
            <a:off x="522316" y="3465773"/>
            <a:ext cx="5976644" cy="87347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A63A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522316" y="4339243"/>
            <a:ext cx="5976644" cy="357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2B2C6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  <a:endParaRPr lang="es-CO" dirty="0"/>
          </a:p>
        </p:txBody>
      </p:sp>
      <p:sp>
        <p:nvSpPr>
          <p:cNvPr id="9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522316" y="0"/>
            <a:ext cx="3541019" cy="3241964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10" name="Marcador de posición de imagen 14"/>
          <p:cNvSpPr>
            <a:spLocks noGrp="1"/>
          </p:cNvSpPr>
          <p:nvPr>
            <p:ph type="pic" sz="quarter" idx="13"/>
          </p:nvPr>
        </p:nvSpPr>
        <p:spPr>
          <a:xfrm>
            <a:off x="4232563" y="0"/>
            <a:ext cx="3541019" cy="3241964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11" name="Marcador de posición de imagen 14"/>
          <p:cNvSpPr>
            <a:spLocks noGrp="1"/>
          </p:cNvSpPr>
          <p:nvPr>
            <p:ph type="pic" sz="quarter" idx="14"/>
          </p:nvPr>
        </p:nvSpPr>
        <p:spPr>
          <a:xfrm>
            <a:off x="7942810" y="0"/>
            <a:ext cx="3541019" cy="3241964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4463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1 imagen op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506979" y="1000467"/>
            <a:ext cx="5029297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título</a:t>
            </a:r>
            <a:endParaRPr lang="es-CO" dirty="0"/>
          </a:p>
        </p:txBody>
      </p:sp>
      <p:sp>
        <p:nvSpPr>
          <p:cNvPr id="7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506979" y="2814594"/>
            <a:ext cx="5029297" cy="2430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.</a:t>
            </a:r>
          </a:p>
        </p:txBody>
      </p:sp>
      <p:sp>
        <p:nvSpPr>
          <p:cNvPr id="10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07510" y="2084403"/>
            <a:ext cx="5028766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F7AF3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1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5760720" y="0"/>
            <a:ext cx="643128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683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1 imagen op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6708274" y="1000467"/>
            <a:ext cx="5029297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título</a:t>
            </a:r>
            <a:endParaRPr lang="es-CO" dirty="0"/>
          </a:p>
        </p:txBody>
      </p:sp>
      <p:sp>
        <p:nvSpPr>
          <p:cNvPr id="7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6708274" y="2814594"/>
            <a:ext cx="5029297" cy="2430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.</a:t>
            </a:r>
          </a:p>
        </p:txBody>
      </p:sp>
      <p:sp>
        <p:nvSpPr>
          <p:cNvPr id="10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6708805" y="2084403"/>
            <a:ext cx="5028766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F7AF3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1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43128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2449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1 imagen op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 hasCustomPrompt="1"/>
          </p:nvPr>
        </p:nvSpPr>
        <p:spPr>
          <a:xfrm>
            <a:off x="506979" y="1000467"/>
            <a:ext cx="5029297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título</a:t>
            </a:r>
            <a:endParaRPr lang="es-CO" dirty="0"/>
          </a:p>
        </p:txBody>
      </p:sp>
      <p:sp>
        <p:nvSpPr>
          <p:cNvPr id="12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506979" y="2814594"/>
            <a:ext cx="5029297" cy="2430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.</a:t>
            </a:r>
          </a:p>
        </p:txBody>
      </p:sp>
      <p:sp>
        <p:nvSpPr>
          <p:cNvPr id="1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07510" y="2084403"/>
            <a:ext cx="5028766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4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5760720" y="0"/>
            <a:ext cx="643128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1694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1 imagen op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6708273" y="1000467"/>
            <a:ext cx="5029297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título</a:t>
            </a:r>
            <a:endParaRPr lang="es-CO" dirty="0"/>
          </a:p>
        </p:txBody>
      </p:sp>
      <p:sp>
        <p:nvSpPr>
          <p:cNvPr id="7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6708273" y="2814594"/>
            <a:ext cx="5029297" cy="2430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.</a:t>
            </a:r>
          </a:p>
        </p:txBody>
      </p:sp>
      <p:sp>
        <p:nvSpPr>
          <p:cNvPr id="10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6708804" y="2084403"/>
            <a:ext cx="5028766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1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43128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9932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1 imagen opc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506979" y="1000467"/>
            <a:ext cx="5029297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título</a:t>
            </a:r>
            <a:endParaRPr lang="es-CO" dirty="0"/>
          </a:p>
        </p:txBody>
      </p:sp>
      <p:sp>
        <p:nvSpPr>
          <p:cNvPr id="7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506979" y="2814594"/>
            <a:ext cx="5029297" cy="2430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.</a:t>
            </a:r>
          </a:p>
        </p:txBody>
      </p:sp>
      <p:sp>
        <p:nvSpPr>
          <p:cNvPr id="10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07510" y="2084403"/>
            <a:ext cx="5028766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1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5760720" y="0"/>
            <a:ext cx="643128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3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1 imagen opc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6791401" y="1000467"/>
            <a:ext cx="5029297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título</a:t>
            </a:r>
            <a:endParaRPr lang="es-CO" dirty="0"/>
          </a:p>
        </p:txBody>
      </p:sp>
      <p:sp>
        <p:nvSpPr>
          <p:cNvPr id="7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6791401" y="2814594"/>
            <a:ext cx="5029297" cy="2430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.</a:t>
            </a:r>
          </a:p>
        </p:txBody>
      </p:sp>
      <p:sp>
        <p:nvSpPr>
          <p:cNvPr id="10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6791932" y="2084403"/>
            <a:ext cx="5028766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1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43128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0446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para image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919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para image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45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1847" y="2203255"/>
            <a:ext cx="7606005" cy="1295725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1744824" y="1997366"/>
            <a:ext cx="93307" cy="170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3119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IZAR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05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041847" y="2203255"/>
            <a:ext cx="7606005" cy="1295725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1744824" y="1997366"/>
            <a:ext cx="93307" cy="170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627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041847" y="2203255"/>
            <a:ext cx="7606005" cy="1295725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1744824" y="1997366"/>
            <a:ext cx="93307" cy="170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793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041847" y="2203255"/>
            <a:ext cx="7606005" cy="1295725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1744824" y="1997366"/>
            <a:ext cx="93307" cy="170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10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1 columna - espacio 1 ima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946497"/>
            <a:ext cx="5976644" cy="3099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</a:t>
            </a:r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</a:t>
            </a:r>
          </a:p>
        </p:txBody>
      </p:sp>
      <p:sp>
        <p:nvSpPr>
          <p:cNvPr id="12" name="Título 5"/>
          <p:cNvSpPr>
            <a:spLocks noGrp="1"/>
          </p:cNvSpPr>
          <p:nvPr>
            <p:ph type="title"/>
          </p:nvPr>
        </p:nvSpPr>
        <p:spPr>
          <a:xfrm>
            <a:off x="838200" y="564631"/>
            <a:ext cx="5976644" cy="87347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A63A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838200" y="1438101"/>
            <a:ext cx="5976644" cy="357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2B2C6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  <a:endParaRPr lang="es-CO" dirty="0"/>
          </a:p>
        </p:txBody>
      </p:sp>
      <p:sp>
        <p:nvSpPr>
          <p:cNvPr id="14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6924704" y="564631"/>
            <a:ext cx="4247601" cy="4481194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895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721822" y="2594890"/>
            <a:ext cx="5976644" cy="2949699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</a:t>
            </a:r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</a:t>
            </a:r>
          </a:p>
        </p:txBody>
      </p:sp>
      <p:sp>
        <p:nvSpPr>
          <p:cNvPr id="11" name="Título 5"/>
          <p:cNvSpPr>
            <a:spLocks noGrp="1"/>
          </p:cNvSpPr>
          <p:nvPr>
            <p:ph type="title"/>
          </p:nvPr>
        </p:nvSpPr>
        <p:spPr>
          <a:xfrm>
            <a:off x="721822" y="1096646"/>
            <a:ext cx="5976644" cy="87347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A63A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721822" y="1970116"/>
            <a:ext cx="5976644" cy="357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2B2C6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  <a:endParaRPr lang="es-CO" dirty="0"/>
          </a:p>
        </p:txBody>
      </p:sp>
      <p:sp>
        <p:nvSpPr>
          <p:cNvPr id="15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6783388" y="1096963"/>
            <a:ext cx="4422775" cy="444817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237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imagen op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23357" y="584831"/>
            <a:ext cx="6070522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623357" y="2398958"/>
            <a:ext cx="6070522" cy="29496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</a:t>
            </a:r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623888" y="1668767"/>
            <a:ext cx="6070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F7AF3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3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6758450" y="0"/>
            <a:ext cx="543355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600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imagen op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3357" y="584831"/>
            <a:ext cx="6070522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623357" y="2307518"/>
            <a:ext cx="6070522" cy="29496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</a:t>
            </a:r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623358" y="1652315"/>
            <a:ext cx="6134890" cy="655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F7AF3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2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6758450" y="0"/>
            <a:ext cx="543355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635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74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52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EFC10-874E-BFAE-000A-289D6FA96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713AE61-01BF-6B31-64FE-2570413DB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717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B9987B-46FE-5A80-F1F0-C64AAB2A9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057" y="2560565"/>
            <a:ext cx="5744022" cy="1295725"/>
          </a:xfrm>
        </p:spPr>
        <p:txBody>
          <a:bodyPr/>
          <a:lstStyle/>
          <a:p>
            <a:r>
              <a:rPr lang="es-CO" sz="4800" dirty="0">
                <a:solidFill>
                  <a:srgbClr val="033399"/>
                </a:solidFill>
                <a:latin typeface="+mn-lt"/>
              </a:rPr>
              <a:t>Sistema Estratégico de Transporte Público</a:t>
            </a:r>
            <a:r>
              <a:rPr lang="en-US" sz="4800" dirty="0">
                <a:solidFill>
                  <a:srgbClr val="FF0000"/>
                </a:solidFill>
                <a:latin typeface="+mn-lt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+mn-lt"/>
              </a:rPr>
            </a:br>
            <a:endParaRPr lang="es-CO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137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436E9-77E4-F340-5DA0-C91AD0E40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9A99D40-E260-AB81-7405-09F58E6E0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00" y="1852112"/>
            <a:ext cx="5322861" cy="4379422"/>
          </a:xfrm>
        </p:spPr>
        <p:txBody>
          <a:bodyPr/>
          <a:lstStyle/>
          <a:p>
            <a:pPr algn="ctr"/>
            <a:r>
              <a:rPr lang="es-CO" sz="2600" b="0" dirty="0">
                <a:solidFill>
                  <a:schemeClr val="tx1"/>
                </a:solidFill>
                <a:latin typeface="+mn-lt"/>
              </a:rPr>
              <a:t>Se ha avanzado en la estructuración de la modificación en alcance y tiempo conjuntamente con el </a:t>
            </a:r>
            <a:r>
              <a:rPr lang="es-CO" sz="2600" b="0" dirty="0" smtClean="0">
                <a:solidFill>
                  <a:schemeClr val="tx1"/>
                </a:solidFill>
                <a:latin typeface="+mn-lt"/>
              </a:rPr>
              <a:t>Ministerio </a:t>
            </a:r>
            <a:r>
              <a:rPr lang="es-CO" sz="2600" b="0" dirty="0">
                <a:solidFill>
                  <a:schemeClr val="tx1"/>
                </a:solidFill>
                <a:latin typeface="+mn-lt"/>
              </a:rPr>
              <a:t>de </a:t>
            </a:r>
            <a:r>
              <a:rPr lang="es-CO" sz="2600" b="0" dirty="0" smtClean="0">
                <a:solidFill>
                  <a:schemeClr val="tx1"/>
                </a:solidFill>
                <a:latin typeface="+mn-lt"/>
              </a:rPr>
              <a:t>Transporte al Convenio </a:t>
            </a:r>
            <a:r>
              <a:rPr lang="es-CO" sz="2600" b="0" dirty="0">
                <a:solidFill>
                  <a:schemeClr val="tx1"/>
                </a:solidFill>
                <a:latin typeface="+mn-lt"/>
              </a:rPr>
              <a:t>de C</a:t>
            </a:r>
            <a:r>
              <a:rPr lang="es-CO" sz="2600" b="0" dirty="0" smtClean="0">
                <a:solidFill>
                  <a:schemeClr val="tx1"/>
                </a:solidFill>
                <a:latin typeface="+mn-lt"/>
              </a:rPr>
              <a:t>ofinanciación </a:t>
            </a:r>
            <a:r>
              <a:rPr lang="es-CO" sz="2600" b="0" dirty="0">
                <a:solidFill>
                  <a:schemeClr val="tx1"/>
                </a:solidFill>
                <a:latin typeface="+mn-lt"/>
              </a:rPr>
              <a:t>suscrito entre la N</a:t>
            </a:r>
            <a:r>
              <a:rPr lang="es-CO" sz="2600" b="0" dirty="0" smtClean="0">
                <a:solidFill>
                  <a:schemeClr val="tx1"/>
                </a:solidFill>
                <a:latin typeface="+mn-lt"/>
              </a:rPr>
              <a:t>ación  </a:t>
            </a:r>
            <a:r>
              <a:rPr lang="es-CO" sz="2600" b="0" dirty="0">
                <a:solidFill>
                  <a:schemeClr val="tx1"/>
                </a:solidFill>
                <a:latin typeface="+mn-lt"/>
              </a:rPr>
              <a:t>y </a:t>
            </a:r>
            <a:r>
              <a:rPr lang="es-CO" sz="2600" b="0" dirty="0" smtClean="0">
                <a:solidFill>
                  <a:schemeClr val="tx1"/>
                </a:solidFill>
                <a:latin typeface="+mn-lt"/>
              </a:rPr>
              <a:t>Municipio.</a:t>
            </a:r>
            <a:br>
              <a:rPr lang="es-CO" sz="2600" b="0" dirty="0" smtClean="0">
                <a:solidFill>
                  <a:schemeClr val="tx1"/>
                </a:solidFill>
                <a:latin typeface="+mn-lt"/>
              </a:rPr>
            </a:br>
            <a:r>
              <a:rPr lang="es-CO" sz="2600" b="0" dirty="0">
                <a:solidFill>
                  <a:schemeClr val="tx1"/>
                </a:solidFill>
                <a:latin typeface="+mn-lt"/>
              </a:rPr>
              <a:t/>
            </a:r>
            <a:br>
              <a:rPr lang="es-CO" sz="2600" b="0" dirty="0">
                <a:solidFill>
                  <a:schemeClr val="tx1"/>
                </a:solidFill>
                <a:latin typeface="+mn-lt"/>
              </a:rPr>
            </a:br>
            <a:r>
              <a:rPr lang="es-CO" sz="26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s-CO" sz="2600" b="0" dirty="0" smtClean="0">
                <a:solidFill>
                  <a:schemeClr val="tx1"/>
                </a:solidFill>
                <a:latin typeface="+mn-lt"/>
              </a:rPr>
            </a:br>
            <a:r>
              <a:rPr lang="es-CO" sz="2600" b="0" dirty="0">
                <a:solidFill>
                  <a:schemeClr val="tx1"/>
                </a:solidFill>
                <a:latin typeface="+mn-lt"/>
              </a:rPr>
              <a:t/>
            </a:r>
            <a:br>
              <a:rPr lang="es-CO" sz="2600" b="0" dirty="0">
                <a:solidFill>
                  <a:schemeClr val="tx1"/>
                </a:solidFill>
                <a:latin typeface="+mn-lt"/>
              </a:rPr>
            </a:br>
            <a:r>
              <a:rPr lang="es-CO" sz="2600" b="0" dirty="0" smtClean="0">
                <a:solidFill>
                  <a:schemeClr val="tx1"/>
                </a:solidFill>
                <a:latin typeface="+mn-lt"/>
              </a:rPr>
              <a:t>En </a:t>
            </a:r>
            <a:r>
              <a:rPr lang="es-CO" sz="2600" b="0" dirty="0">
                <a:solidFill>
                  <a:schemeClr val="tx1"/>
                </a:solidFill>
                <a:latin typeface="+mn-lt"/>
              </a:rPr>
              <a:t>el mes de octubre se firmó memorando de entendimiento </a:t>
            </a:r>
            <a:r>
              <a:rPr lang="es-CO" sz="2600" b="0" dirty="0" smtClean="0">
                <a:solidFill>
                  <a:schemeClr val="tx1"/>
                </a:solidFill>
                <a:latin typeface="+mn-lt"/>
              </a:rPr>
              <a:t>operativo </a:t>
            </a:r>
            <a:r>
              <a:rPr lang="es-CO" sz="2600" b="0" dirty="0">
                <a:solidFill>
                  <a:schemeClr val="tx1"/>
                </a:solidFill>
                <a:latin typeface="+mn-lt"/>
              </a:rPr>
              <a:t>que definirá las condiciones de la entrada en operación de SETP</a:t>
            </a:r>
            <a:r>
              <a:rPr lang="es-ES" sz="26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s-ES" sz="2600" b="0" dirty="0" smtClean="0">
                <a:solidFill>
                  <a:schemeClr val="tx1"/>
                </a:solidFill>
                <a:latin typeface="+mn-lt"/>
              </a:rPr>
            </a:br>
            <a:endParaRPr lang="es-ES" sz="26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422"/>
            <a:ext cx="12192001" cy="1458301"/>
          </a:xfrm>
          <a:prstGeom prst="rect">
            <a:avLst/>
          </a:prstGeom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10577485" y="475074"/>
            <a:ext cx="1400978" cy="432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A63A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chemeClr val="bg1"/>
                </a:solidFill>
                <a:latin typeface="+mn-lt"/>
              </a:rPr>
              <a:t>AVANTE</a:t>
            </a:r>
            <a:endParaRPr lang="es-MX" sz="20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87" y="2139205"/>
            <a:ext cx="4522124" cy="339159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ángulo: esquinas redondeadas 8">
            <a:extLst>
              <a:ext uri="{FF2B5EF4-FFF2-40B4-BE49-F238E27FC236}">
                <a16:creationId xmlns:a16="http://schemas.microsoft.com/office/drawing/2014/main" id="{638BD5FF-E735-E275-7070-B4B208EAAB9F}"/>
              </a:ext>
            </a:extLst>
          </p:cNvPr>
          <p:cNvSpPr/>
          <p:nvPr/>
        </p:nvSpPr>
        <p:spPr>
          <a:xfrm>
            <a:off x="388300" y="1734588"/>
            <a:ext cx="5142434" cy="2808317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8">
            <a:extLst>
              <a:ext uri="{FF2B5EF4-FFF2-40B4-BE49-F238E27FC236}">
                <a16:creationId xmlns:a16="http://schemas.microsoft.com/office/drawing/2014/main" id="{638BD5FF-E735-E275-7070-B4B208EAAB9F}"/>
              </a:ext>
            </a:extLst>
          </p:cNvPr>
          <p:cNvSpPr/>
          <p:nvPr/>
        </p:nvSpPr>
        <p:spPr>
          <a:xfrm>
            <a:off x="385529" y="4838007"/>
            <a:ext cx="5267125" cy="2019993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Flecha a la derecha con bandas 6"/>
          <p:cNvSpPr/>
          <p:nvPr/>
        </p:nvSpPr>
        <p:spPr>
          <a:xfrm>
            <a:off x="5652654" y="3852949"/>
            <a:ext cx="648393" cy="689956"/>
          </a:xfrm>
          <a:prstGeom prst="stripedRightArrow">
            <a:avLst/>
          </a:prstGeom>
          <a:solidFill>
            <a:srgbClr val="0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Título 2">
            <a:extLst>
              <a:ext uri="{FF2B5EF4-FFF2-40B4-BE49-F238E27FC236}">
                <a16:creationId xmlns:a16="http://schemas.microsoft.com/office/drawing/2014/main" id="{59A99D40-E260-AB81-7405-09F58E6E0C9C}"/>
              </a:ext>
            </a:extLst>
          </p:cNvPr>
          <p:cNvSpPr txBox="1">
            <a:spLocks/>
          </p:cNvSpPr>
          <p:nvPr/>
        </p:nvSpPr>
        <p:spPr>
          <a:xfrm>
            <a:off x="2019993" y="908496"/>
            <a:ext cx="8154779" cy="4023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A63A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 smtClean="0">
                <a:solidFill>
                  <a:srgbClr val="033399"/>
                </a:solidFill>
                <a:latin typeface="+mn-lt"/>
              </a:rPr>
              <a:t>GESTIONES ADELANTADAS POR LA UAE SETP AVANTE MODIFICACIÓN CONVENIO DE CONFINANCIACIÓN</a:t>
            </a:r>
            <a:endParaRPr lang="es-ES" sz="2800" dirty="0">
              <a:solidFill>
                <a:srgbClr val="03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64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436E9-77E4-F340-5DA0-C91AD0E40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-9367" r="-192" b="31922"/>
          <a:stretch/>
        </p:blipFill>
        <p:spPr>
          <a:xfrm>
            <a:off x="2768109" y="640075"/>
            <a:ext cx="4306175" cy="293653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7045" t="9811" r="4054" b="11751"/>
          <a:stretch/>
        </p:blipFill>
        <p:spPr>
          <a:xfrm>
            <a:off x="7725141" y="3795516"/>
            <a:ext cx="4320000" cy="28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7758" r="105" b="15758"/>
          <a:stretch/>
        </p:blipFill>
        <p:spPr>
          <a:xfrm>
            <a:off x="7720323" y="969721"/>
            <a:ext cx="4320000" cy="257406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2090D4A5-D1C8-C595-65E4-C93A9BF9A2F4}"/>
              </a:ext>
            </a:extLst>
          </p:cNvPr>
          <p:cNvSpPr/>
          <p:nvPr/>
        </p:nvSpPr>
        <p:spPr>
          <a:xfrm rot="16200000">
            <a:off x="1799231" y="4540820"/>
            <a:ext cx="458768" cy="1478992"/>
          </a:xfrm>
          <a:prstGeom prst="rect">
            <a:avLst/>
          </a:prstGeom>
          <a:solidFill>
            <a:srgbClr val="0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s-CO" sz="2000" b="1" dirty="0" smtClean="0">
                <a:solidFill>
                  <a:schemeClr val="bg1"/>
                </a:solidFill>
              </a:rPr>
              <a:t>TERMINADO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9A99D40-E260-AB81-7405-09F58E6E0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37" y="1530927"/>
            <a:ext cx="2612906" cy="402383"/>
          </a:xfrm>
        </p:spPr>
        <p:txBody>
          <a:bodyPr/>
          <a:lstStyle/>
          <a:p>
            <a:pPr algn="ctr"/>
            <a:r>
              <a:rPr lang="es-ES" sz="2800" dirty="0">
                <a:solidFill>
                  <a:srgbClr val="033399"/>
                </a:solidFill>
                <a:latin typeface="+mn-lt"/>
              </a:rPr>
              <a:t>CONSTRUCCIÓN GLORIETA CHAPAL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4D77175-BDB3-8EA2-1CE0-24348DB49C7E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" t="16487" r="8823" b="12616"/>
          <a:stretch/>
        </p:blipFill>
        <p:spPr>
          <a:xfrm>
            <a:off x="2754285" y="3795516"/>
            <a:ext cx="4320000" cy="288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8BDED9C-748C-8441-B77C-045543D37B06}"/>
              </a:ext>
            </a:extLst>
          </p:cNvPr>
          <p:cNvSpPr/>
          <p:nvPr/>
        </p:nvSpPr>
        <p:spPr>
          <a:xfrm>
            <a:off x="2768110" y="975606"/>
            <a:ext cx="1466491" cy="369332"/>
          </a:xfrm>
          <a:prstGeom prst="rect">
            <a:avLst/>
          </a:prstGeom>
          <a:solidFill>
            <a:srgbClr val="F6AF31"/>
          </a:solidFill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Antes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22B2AB5-480E-CA39-83F8-99896C5EF167}"/>
              </a:ext>
            </a:extLst>
          </p:cNvPr>
          <p:cNvSpPr/>
          <p:nvPr/>
        </p:nvSpPr>
        <p:spPr>
          <a:xfrm rot="16200000">
            <a:off x="2338990" y="5567453"/>
            <a:ext cx="400579" cy="18376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s-CO" sz="2800" b="1" dirty="0">
                <a:solidFill>
                  <a:srgbClr val="001E7A"/>
                </a:solidFill>
              </a:rPr>
              <a:t> </a:t>
            </a:r>
            <a:r>
              <a:rPr lang="es-CO" sz="2800" b="1" dirty="0">
                <a:solidFill>
                  <a:schemeClr val="bg1"/>
                </a:solidFill>
              </a:rPr>
              <a:t>$2.812 </a:t>
            </a:r>
            <a:r>
              <a:rPr lang="es-CO" sz="2800" b="1" dirty="0" smtClean="0">
                <a:solidFill>
                  <a:schemeClr val="bg1"/>
                </a:solidFill>
              </a:rPr>
              <a:t>mil.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26E52F8-9793-C8F5-2D5B-3BD4D0B18718}"/>
              </a:ext>
            </a:extLst>
          </p:cNvPr>
          <p:cNvSpPr txBox="1"/>
          <p:nvPr/>
        </p:nvSpPr>
        <p:spPr>
          <a:xfrm>
            <a:off x="45401" y="6224676"/>
            <a:ext cx="1575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001E7A"/>
                </a:solidFill>
              </a:rPr>
              <a:t>Inversión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A3C4399-BF5C-1B57-0DA0-D35ECE133436}"/>
              </a:ext>
            </a:extLst>
          </p:cNvPr>
          <p:cNvSpPr txBox="1"/>
          <p:nvPr/>
        </p:nvSpPr>
        <p:spPr>
          <a:xfrm>
            <a:off x="251860" y="3258916"/>
            <a:ext cx="224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  <a:ea typeface="+mj-ea"/>
                <a:cs typeface="+mj-cs"/>
              </a:rPr>
              <a:t>Calle 12 con carrera </a:t>
            </a:r>
            <a:r>
              <a:rPr lang="es-MX" b="1" dirty="0" smtClean="0">
                <a:solidFill>
                  <a:srgbClr val="C00000"/>
                </a:solidFill>
                <a:ea typeface="+mj-ea"/>
                <a:cs typeface="+mj-cs"/>
              </a:rPr>
              <a:t>4</a:t>
            </a:r>
          </a:p>
          <a:p>
            <a:pPr algn="ctr"/>
            <a:r>
              <a:rPr lang="es-MX" b="1" dirty="0" smtClean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es-MX" b="1" dirty="0">
                <a:solidFill>
                  <a:srgbClr val="C00000"/>
                </a:solidFill>
                <a:ea typeface="+mj-ea"/>
                <a:cs typeface="+mj-cs"/>
              </a:rPr>
              <a:t>Sector </a:t>
            </a:r>
            <a:r>
              <a:rPr lang="es-MX" b="1" dirty="0" err="1">
                <a:solidFill>
                  <a:srgbClr val="C00000"/>
                </a:solidFill>
                <a:ea typeface="+mj-ea"/>
                <a:cs typeface="+mj-cs"/>
              </a:rPr>
              <a:t>Chapal</a:t>
            </a:r>
            <a:endParaRPr lang="es-CO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26554"/>
            <a:ext cx="12192001" cy="1458301"/>
          </a:xfrm>
          <a:prstGeom prst="rect">
            <a:avLst/>
          </a:prstGeom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10577485" y="475074"/>
            <a:ext cx="1400978" cy="432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A63A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chemeClr val="bg1"/>
                </a:solidFill>
                <a:latin typeface="+mn-lt"/>
              </a:rPr>
              <a:t>AVANTE</a:t>
            </a:r>
            <a:endParaRPr lang="es-MX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530C70F-E773-C0B3-7016-1452EAD27B8D}"/>
              </a:ext>
            </a:extLst>
          </p:cNvPr>
          <p:cNvSpPr/>
          <p:nvPr/>
        </p:nvSpPr>
        <p:spPr>
          <a:xfrm>
            <a:off x="7720323" y="974453"/>
            <a:ext cx="1467337" cy="369332"/>
          </a:xfrm>
          <a:prstGeom prst="rect">
            <a:avLst/>
          </a:prstGeom>
          <a:solidFill>
            <a:srgbClr val="F7AF31"/>
          </a:solidFill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      Ahora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7280452-927E-A3DB-D68C-7EA71DF3A7BE}"/>
              </a:ext>
            </a:extLst>
          </p:cNvPr>
          <p:cNvSpPr txBox="1"/>
          <p:nvPr/>
        </p:nvSpPr>
        <p:spPr>
          <a:xfrm>
            <a:off x="-38120" y="5447673"/>
            <a:ext cx="141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1E7A"/>
                </a:solidFill>
              </a:rPr>
              <a:t>Avance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761E01A-911D-B485-BA55-67EFC3C387F4}"/>
              </a:ext>
            </a:extLst>
          </p:cNvPr>
          <p:cNvSpPr txBox="1"/>
          <p:nvPr/>
        </p:nvSpPr>
        <p:spPr>
          <a:xfrm>
            <a:off x="-38366" y="5007578"/>
            <a:ext cx="1434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1E7A"/>
                </a:solidFill>
              </a:rPr>
              <a:t>Estado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090D4A5-D1C8-C595-65E4-C93A9BF9A2F4}"/>
              </a:ext>
            </a:extLst>
          </p:cNvPr>
          <p:cNvSpPr/>
          <p:nvPr/>
        </p:nvSpPr>
        <p:spPr>
          <a:xfrm rot="16200000">
            <a:off x="1557990" y="5275725"/>
            <a:ext cx="386441" cy="904270"/>
          </a:xfrm>
          <a:prstGeom prst="rect">
            <a:avLst/>
          </a:prstGeom>
          <a:solidFill>
            <a:srgbClr val="0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s-MX" sz="2400" b="1" dirty="0">
                <a:solidFill>
                  <a:srgbClr val="033399"/>
                </a:solidFill>
              </a:rPr>
              <a:t> </a:t>
            </a:r>
            <a:r>
              <a:rPr lang="es-MX" sz="2400" b="1" dirty="0" smtClean="0">
                <a:solidFill>
                  <a:schemeClr val="bg1"/>
                </a:solidFill>
              </a:rPr>
              <a:t>100</a:t>
            </a:r>
            <a:r>
              <a:rPr lang="es-CO" sz="2400" b="1" dirty="0" smtClean="0">
                <a:solidFill>
                  <a:schemeClr val="bg1"/>
                </a:solidFill>
              </a:rPr>
              <a:t>%</a:t>
            </a:r>
            <a:endParaRPr lang="es-CO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5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38BD5FF-E735-E275-7070-B4B208EAAB9F}"/>
              </a:ext>
            </a:extLst>
          </p:cNvPr>
          <p:cNvSpPr/>
          <p:nvPr/>
        </p:nvSpPr>
        <p:spPr>
          <a:xfrm>
            <a:off x="593346" y="2816928"/>
            <a:ext cx="5279636" cy="3120191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5341" y="1303694"/>
            <a:ext cx="5859269" cy="565693"/>
          </a:xfrm>
        </p:spPr>
        <p:txBody>
          <a:bodyPr/>
          <a:lstStyle/>
          <a:p>
            <a:pPr algn="ctr"/>
            <a:r>
              <a:rPr lang="es-ES" sz="2800" dirty="0">
                <a:solidFill>
                  <a:srgbClr val="033399"/>
                </a:solidFill>
                <a:latin typeface="+mn-lt"/>
              </a:rPr>
              <a:t>OBRAS COMPLEMENTARIAS INTERSECCION CARRERA 4 – SALIDA AL SUR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22B2AB5-480E-CA39-83F8-99896C5EF167}"/>
              </a:ext>
            </a:extLst>
          </p:cNvPr>
          <p:cNvSpPr/>
          <p:nvPr/>
        </p:nvSpPr>
        <p:spPr>
          <a:xfrm rot="16200000">
            <a:off x="8631281" y="4877328"/>
            <a:ext cx="521286" cy="25158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s-CO" sz="3200" b="1" dirty="0">
                <a:solidFill>
                  <a:srgbClr val="001E7A"/>
                </a:solidFill>
              </a:rPr>
              <a:t> </a:t>
            </a:r>
            <a:r>
              <a:rPr lang="es-CO" sz="3200" b="1" dirty="0">
                <a:solidFill>
                  <a:schemeClr val="bg1"/>
                </a:solidFill>
              </a:rPr>
              <a:t>$</a:t>
            </a:r>
            <a:r>
              <a:rPr lang="es-CO" sz="3200" b="1" dirty="0" smtClean="0">
                <a:solidFill>
                  <a:schemeClr val="bg1"/>
                </a:solidFill>
              </a:rPr>
              <a:t>633 Millones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26E52F8-9793-C8F5-2D5B-3BD4D0B18718}"/>
              </a:ext>
            </a:extLst>
          </p:cNvPr>
          <p:cNvSpPr txBox="1"/>
          <p:nvPr/>
        </p:nvSpPr>
        <p:spPr>
          <a:xfrm>
            <a:off x="6117527" y="5874601"/>
            <a:ext cx="1575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001E7A"/>
                </a:solidFill>
              </a:rPr>
              <a:t>Inversión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22B0895-4856-D8E1-20D7-9A5F2161153B}"/>
              </a:ext>
            </a:extLst>
          </p:cNvPr>
          <p:cNvSpPr/>
          <p:nvPr/>
        </p:nvSpPr>
        <p:spPr>
          <a:xfrm rot="16200000">
            <a:off x="8666238" y="3842379"/>
            <a:ext cx="471597" cy="3325143"/>
          </a:xfrm>
          <a:prstGeom prst="rect">
            <a:avLst/>
          </a:prstGeom>
          <a:solidFill>
            <a:srgbClr val="0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s-CO" sz="3200" b="1" dirty="0">
                <a:solidFill>
                  <a:schemeClr val="bg1"/>
                </a:solidFill>
              </a:rPr>
              <a:t> ESTRUCTURACION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761E01A-911D-B485-BA55-67EFC3C387F4}"/>
              </a:ext>
            </a:extLst>
          </p:cNvPr>
          <p:cNvSpPr txBox="1"/>
          <p:nvPr/>
        </p:nvSpPr>
        <p:spPr>
          <a:xfrm>
            <a:off x="5872981" y="5269152"/>
            <a:ext cx="165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1E7A"/>
                </a:solidFill>
              </a:rPr>
              <a:t>Estado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" y="-244158"/>
            <a:ext cx="12192001" cy="1547852"/>
          </a:xfrm>
          <a:prstGeom prst="rect">
            <a:avLst/>
          </a:prstGeom>
        </p:spPr>
      </p:pic>
      <p:sp>
        <p:nvSpPr>
          <p:cNvPr id="27" name="Título 1"/>
          <p:cNvSpPr txBox="1">
            <a:spLocks/>
          </p:cNvSpPr>
          <p:nvPr/>
        </p:nvSpPr>
        <p:spPr>
          <a:xfrm>
            <a:off x="10577485" y="475074"/>
            <a:ext cx="1400978" cy="432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A63A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chemeClr val="bg1"/>
                </a:solidFill>
                <a:latin typeface="+mn-lt"/>
              </a:rPr>
              <a:t>AVANTE</a:t>
            </a:r>
            <a:endParaRPr lang="es-MX" sz="2000" b="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D6DA178-8BF8-15BF-25E7-FDEC0F04E2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77765" y="1284620"/>
          <a:ext cx="5070933" cy="2871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9900">
                  <a:extLst>
                    <a:ext uri="{9D8B030D-6E8A-4147-A177-3AD203B41FA5}">
                      <a16:colId xmlns:a16="http://schemas.microsoft.com/office/drawing/2014/main" val="2475927189"/>
                    </a:ext>
                  </a:extLst>
                </a:gridCol>
                <a:gridCol w="3771033">
                  <a:extLst>
                    <a:ext uri="{9D8B030D-6E8A-4147-A177-3AD203B41FA5}">
                      <a16:colId xmlns:a16="http://schemas.microsoft.com/office/drawing/2014/main" val="666983377"/>
                    </a:ext>
                  </a:extLst>
                </a:gridCol>
              </a:tblGrid>
              <a:tr h="634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100" dirty="0">
                          <a:effectLst/>
                        </a:rPr>
                        <a:t>PROYECTO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6035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>
                          <a:effectLst/>
                        </a:rPr>
                        <a:t>OBRAS COMPLEMENTARIAS INTERSECCION CARRERA 4, SALIDA AL SUR.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59298"/>
                  </a:ext>
                </a:extLst>
              </a:tr>
              <a:tr h="309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100">
                          <a:effectLst/>
                        </a:rPr>
                        <a:t>ESTADO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100">
                          <a:effectLst/>
                        </a:rPr>
                        <a:t>EN PROCESO DE ESTRUCTURACION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1051660"/>
                  </a:ext>
                </a:extLst>
              </a:tr>
              <a:tr h="309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100">
                          <a:effectLst/>
                        </a:rPr>
                        <a:t>CONTRATO No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100" dirty="0">
                          <a:effectLst/>
                        </a:rPr>
                        <a:t>SIN CONTRATO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8399419"/>
                  </a:ext>
                </a:extLst>
              </a:tr>
              <a:tr h="309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spc="5">
                          <a:effectLst/>
                        </a:rPr>
                        <a:t>C</a:t>
                      </a:r>
                      <a:r>
                        <a:rPr lang="es-CO" sz="1100" kern="100">
                          <a:effectLst/>
                        </a:rPr>
                        <a:t>ON</a:t>
                      </a:r>
                      <a:r>
                        <a:rPr lang="es-CO" sz="1100" kern="100" spc="5">
                          <a:effectLst/>
                        </a:rPr>
                        <a:t>T</a:t>
                      </a:r>
                      <a:r>
                        <a:rPr lang="es-CO" sz="1100" kern="100" spc="-5">
                          <a:effectLst/>
                        </a:rPr>
                        <a:t>RA</a:t>
                      </a:r>
                      <a:r>
                        <a:rPr lang="es-CO" sz="1100" kern="100" spc="5">
                          <a:effectLst/>
                        </a:rPr>
                        <a:t>T</a:t>
                      </a:r>
                      <a:r>
                        <a:rPr lang="es-CO" sz="1100" kern="100">
                          <a:effectLst/>
                        </a:rPr>
                        <a:t>I</a:t>
                      </a:r>
                      <a:r>
                        <a:rPr lang="es-CO" sz="1100" kern="100" spc="-5">
                          <a:effectLst/>
                        </a:rPr>
                        <a:t>ST</a:t>
                      </a:r>
                      <a:r>
                        <a:rPr lang="es-CO" sz="1100" kern="100" spc="5">
                          <a:effectLst/>
                        </a:rPr>
                        <a:t>A</a:t>
                      </a:r>
                      <a:r>
                        <a:rPr lang="es-CO" sz="1100" kern="100">
                          <a:effectLst/>
                        </a:rPr>
                        <a:t>: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>
                          <a:effectLst/>
                        </a:rPr>
                        <a:t>SIN CONTRATISTA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3169779"/>
                  </a:ext>
                </a:extLst>
              </a:tr>
              <a:tr h="634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spc="5">
                          <a:effectLst/>
                        </a:rPr>
                        <a:t>VALOR PROPUESTO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spc="5" dirty="0">
                          <a:effectLst/>
                        </a:rPr>
                        <a:t>$562.942.329.00 (El recurso es función de la aprobación del otro si No 9 –Municipio de Pasto – Nación)  OBRA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$70,000,000 INTERVENTORIA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5384891"/>
                  </a:ext>
                </a:extLst>
              </a:tr>
              <a:tr h="309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>
                          <a:effectLst/>
                        </a:rPr>
                        <a:t>FECHA </a:t>
                      </a:r>
                      <a:r>
                        <a:rPr lang="es-CO" sz="1100" kern="100" spc="5">
                          <a:effectLst/>
                        </a:rPr>
                        <a:t>D</a:t>
                      </a:r>
                      <a:r>
                        <a:rPr lang="es-CO" sz="1100" kern="100">
                          <a:effectLst/>
                        </a:rPr>
                        <a:t>E</a:t>
                      </a:r>
                      <a:r>
                        <a:rPr lang="es-CO" sz="1100" kern="100" spc="-5">
                          <a:effectLst/>
                        </a:rPr>
                        <a:t> </a:t>
                      </a:r>
                      <a:r>
                        <a:rPr lang="es-CO" sz="1100" kern="100">
                          <a:effectLst/>
                        </a:rPr>
                        <a:t>INICI</a:t>
                      </a:r>
                      <a:r>
                        <a:rPr lang="es-CO" sz="1100" kern="100" spc="-5">
                          <a:effectLst/>
                        </a:rPr>
                        <a:t>A</a:t>
                      </a:r>
                      <a:r>
                        <a:rPr lang="es-CO" sz="1100" kern="100">
                          <a:effectLst/>
                        </a:rPr>
                        <a:t>CIÓN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spc="5" dirty="0" smtClean="0">
                          <a:effectLst/>
                        </a:rPr>
                        <a:t>MARZO</a:t>
                      </a:r>
                      <a:r>
                        <a:rPr lang="es-CO" sz="1100" kern="100" spc="5" baseline="0" dirty="0" smtClean="0">
                          <a:effectLst/>
                        </a:rPr>
                        <a:t> 2026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6573947"/>
                  </a:ext>
                </a:extLst>
              </a:tr>
              <a:tr h="309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>
                          <a:effectLst/>
                        </a:rPr>
                        <a:t>FECHA </a:t>
                      </a:r>
                      <a:r>
                        <a:rPr lang="es-CO" sz="1100" kern="100" spc="5">
                          <a:effectLst/>
                        </a:rPr>
                        <a:t>D</a:t>
                      </a:r>
                      <a:r>
                        <a:rPr lang="es-CO" sz="1100" kern="100">
                          <a:effectLst/>
                        </a:rPr>
                        <a:t>E</a:t>
                      </a:r>
                      <a:r>
                        <a:rPr lang="es-CO" sz="1100" kern="100" spc="-5">
                          <a:effectLst/>
                        </a:rPr>
                        <a:t> </a:t>
                      </a:r>
                      <a:r>
                        <a:rPr lang="es-CO" sz="1100" kern="100">
                          <a:effectLst/>
                        </a:rPr>
                        <a:t>ENTREGA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spc="5" dirty="0" smtClean="0">
                          <a:effectLst/>
                        </a:rPr>
                        <a:t>JULIO DE </a:t>
                      </a:r>
                      <a:r>
                        <a:rPr lang="es-CO" sz="1100" kern="100" spc="5" dirty="0">
                          <a:effectLst/>
                        </a:rPr>
                        <a:t>2026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5825206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A676BC9-55C0-9900-66D5-C7BDA2101590}"/>
              </a:ext>
            </a:extLst>
          </p:cNvPr>
          <p:cNvSpPr txBox="1"/>
          <p:nvPr/>
        </p:nvSpPr>
        <p:spPr>
          <a:xfrm>
            <a:off x="774861" y="2896350"/>
            <a:ext cx="4916605" cy="3040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Actualmente se encuentra en proceso de estructuración la ejecución de </a:t>
            </a:r>
            <a:r>
              <a:rPr lang="es-CO" sz="1800" b="1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obras complementarias en la intersección de la Carrera 4</a:t>
            </a:r>
            <a:r>
              <a:rPr lang="es-CO" sz="18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 buscan mejorar la funcionalidad de la glorieta y las condiciones de movilidad del sector. Este proyecto contempla la construcción de obras civiles menores, urbanismo y adecuación de espacio público, con inicio previsto para </a:t>
            </a:r>
            <a:r>
              <a:rPr lang="es-CO" kern="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marzo</a:t>
            </a:r>
            <a:r>
              <a:rPr lang="es-CO" sz="1800" kern="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2026.</a:t>
            </a:r>
            <a:endParaRPr lang="es-CO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7F51B76-AE3B-3F6F-E390-9E8D597863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49" t="28952" r="11297" b="565"/>
          <a:stretch/>
        </p:blipFill>
        <p:spPr>
          <a:xfrm>
            <a:off x="9867156" y="3347012"/>
            <a:ext cx="1899598" cy="1823956"/>
          </a:xfrm>
          <a:prstGeom prst="ellipse">
            <a:avLst/>
          </a:prstGeom>
          <a:ln w="19050" cap="rnd">
            <a:solidFill>
              <a:srgbClr val="03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Flecha: curvada hacia la izquierda 13">
            <a:extLst>
              <a:ext uri="{FF2B5EF4-FFF2-40B4-BE49-F238E27FC236}">
                <a16:creationId xmlns:a16="http://schemas.microsoft.com/office/drawing/2014/main" id="{8416F02E-0139-FE68-7A27-B8E613E02DD6}"/>
              </a:ext>
            </a:extLst>
          </p:cNvPr>
          <p:cNvSpPr/>
          <p:nvPr/>
        </p:nvSpPr>
        <p:spPr>
          <a:xfrm rot="20953601">
            <a:off x="11496322" y="3193201"/>
            <a:ext cx="293298" cy="471598"/>
          </a:xfrm>
          <a:prstGeom prst="curvedLeftArrow">
            <a:avLst/>
          </a:prstGeom>
          <a:solidFill>
            <a:srgbClr val="033399"/>
          </a:solidFill>
          <a:ln>
            <a:solidFill>
              <a:srgbClr val="0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6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38BD5FF-E735-E275-7070-B4B208EAAB9F}"/>
              </a:ext>
            </a:extLst>
          </p:cNvPr>
          <p:cNvSpPr/>
          <p:nvPr/>
        </p:nvSpPr>
        <p:spPr>
          <a:xfrm>
            <a:off x="343242" y="2523495"/>
            <a:ext cx="5279636" cy="2990202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64385" y="1169451"/>
            <a:ext cx="4315222" cy="565693"/>
          </a:xfrm>
        </p:spPr>
        <p:txBody>
          <a:bodyPr/>
          <a:lstStyle/>
          <a:p>
            <a:pPr algn="ctr"/>
            <a:r>
              <a:rPr lang="es-ES" sz="2800" dirty="0">
                <a:solidFill>
                  <a:srgbClr val="033399"/>
                </a:solidFill>
                <a:latin typeface="+mn-lt"/>
              </a:rPr>
              <a:t>PLANTA DE TRATAMIENTO DE AGUAS RESIDUALES - PATIO BRICEÑO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22B2AB5-480E-CA39-83F8-99896C5EF167}"/>
              </a:ext>
            </a:extLst>
          </p:cNvPr>
          <p:cNvSpPr/>
          <p:nvPr/>
        </p:nvSpPr>
        <p:spPr>
          <a:xfrm rot="16200000">
            <a:off x="9470997" y="4100130"/>
            <a:ext cx="458768" cy="41327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s-CO" sz="3200" b="1" dirty="0">
                <a:solidFill>
                  <a:srgbClr val="001E7A"/>
                </a:solidFill>
              </a:rPr>
              <a:t> </a:t>
            </a:r>
            <a:r>
              <a:rPr lang="es-CO" sz="3200" b="1" dirty="0">
                <a:solidFill>
                  <a:schemeClr val="bg1"/>
                </a:solidFill>
              </a:rPr>
              <a:t>$</a:t>
            </a:r>
            <a:r>
              <a:rPr lang="es-CO" sz="3200" b="1" dirty="0" smtClean="0">
                <a:solidFill>
                  <a:schemeClr val="bg1"/>
                </a:solidFill>
              </a:rPr>
              <a:t>500 </a:t>
            </a:r>
            <a:r>
              <a:rPr lang="es-CO" sz="3200" b="1" dirty="0">
                <a:solidFill>
                  <a:schemeClr val="bg1"/>
                </a:solidFill>
              </a:rPr>
              <a:t>M</a:t>
            </a:r>
            <a:r>
              <a:rPr lang="es-CO" sz="3200" b="1" dirty="0" smtClean="0">
                <a:solidFill>
                  <a:schemeClr val="bg1"/>
                </a:solidFill>
              </a:rPr>
              <a:t>illones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26E52F8-9793-C8F5-2D5B-3BD4D0B18718}"/>
              </a:ext>
            </a:extLst>
          </p:cNvPr>
          <p:cNvSpPr txBox="1"/>
          <p:nvPr/>
        </p:nvSpPr>
        <p:spPr>
          <a:xfrm>
            <a:off x="6117527" y="5874601"/>
            <a:ext cx="1575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001E7A"/>
                </a:solidFill>
              </a:rPr>
              <a:t>Inversión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22B0895-4856-D8E1-20D7-9A5F2161153B}"/>
              </a:ext>
            </a:extLst>
          </p:cNvPr>
          <p:cNvSpPr/>
          <p:nvPr/>
        </p:nvSpPr>
        <p:spPr>
          <a:xfrm rot="16200000">
            <a:off x="8679115" y="3810196"/>
            <a:ext cx="471597" cy="3325143"/>
          </a:xfrm>
          <a:prstGeom prst="rect">
            <a:avLst/>
          </a:prstGeom>
          <a:solidFill>
            <a:srgbClr val="0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s-CO" sz="3200" b="1" dirty="0">
                <a:solidFill>
                  <a:schemeClr val="bg1"/>
                </a:solidFill>
              </a:rPr>
              <a:t> ESTRUCTURACION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761E01A-911D-B485-BA55-67EFC3C387F4}"/>
              </a:ext>
            </a:extLst>
          </p:cNvPr>
          <p:cNvSpPr txBox="1"/>
          <p:nvPr/>
        </p:nvSpPr>
        <p:spPr>
          <a:xfrm>
            <a:off x="5885858" y="5236969"/>
            <a:ext cx="165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1E7A"/>
                </a:solidFill>
              </a:rPr>
              <a:t>Estado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" y="-244158"/>
            <a:ext cx="12192001" cy="1547852"/>
          </a:xfrm>
          <a:prstGeom prst="rect">
            <a:avLst/>
          </a:prstGeom>
        </p:spPr>
      </p:pic>
      <p:sp>
        <p:nvSpPr>
          <p:cNvPr id="27" name="Título 1"/>
          <p:cNvSpPr txBox="1">
            <a:spLocks/>
          </p:cNvSpPr>
          <p:nvPr/>
        </p:nvSpPr>
        <p:spPr>
          <a:xfrm>
            <a:off x="10577485" y="475074"/>
            <a:ext cx="1400978" cy="432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A63A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chemeClr val="bg1"/>
                </a:solidFill>
                <a:latin typeface="+mn-lt"/>
              </a:rPr>
              <a:t>AVANTE</a:t>
            </a:r>
            <a:endParaRPr lang="es-MX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676BC9-55C0-9900-66D5-C7BDA2101590}"/>
              </a:ext>
            </a:extLst>
          </p:cNvPr>
          <p:cNvSpPr txBox="1"/>
          <p:nvPr/>
        </p:nvSpPr>
        <p:spPr>
          <a:xfrm>
            <a:off x="468802" y="2647780"/>
            <a:ext cx="4916605" cy="2448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concordancia con los compromisos ambientales de la entidad, se proyecta la </a:t>
            </a:r>
            <a:r>
              <a:rPr lang="es-CO" sz="1800" b="1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construcción de una PTAR industrial en el Patio Briceño</a:t>
            </a:r>
            <a:r>
              <a:rPr lang="es-CO" sz="18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 permitirá el manejo adecuado de aguas residuales provenientes de las actividades de </a:t>
            </a:r>
            <a:r>
              <a:rPr lang="es-CO" kern="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lavado de </a:t>
            </a:r>
            <a:r>
              <a:rPr lang="es-CO" sz="1800" kern="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vehículos. </a:t>
            </a:r>
            <a:r>
              <a:rPr lang="es-CO" sz="18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ejecución está prevista entre </a:t>
            </a:r>
            <a:r>
              <a:rPr lang="es-CO" sz="1800" kern="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abril y </a:t>
            </a:r>
            <a:r>
              <a:rPr lang="es-CO" sz="18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agosto de 2026.</a:t>
            </a:r>
            <a:endParaRPr lang="es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9C9625D-18F6-2DC7-915F-2C0D796C3D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22465" y="1274057"/>
          <a:ext cx="5142004" cy="2649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8119">
                  <a:extLst>
                    <a:ext uri="{9D8B030D-6E8A-4147-A177-3AD203B41FA5}">
                      <a16:colId xmlns:a16="http://schemas.microsoft.com/office/drawing/2014/main" val="677547325"/>
                    </a:ext>
                  </a:extLst>
                </a:gridCol>
                <a:gridCol w="3823885">
                  <a:extLst>
                    <a:ext uri="{9D8B030D-6E8A-4147-A177-3AD203B41FA5}">
                      <a16:colId xmlns:a16="http://schemas.microsoft.com/office/drawing/2014/main" val="3255576815"/>
                    </a:ext>
                  </a:extLst>
                </a:gridCol>
              </a:tblGrid>
              <a:tr h="558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100" dirty="0">
                          <a:effectLst/>
                        </a:rPr>
                        <a:t>PROYECTO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6035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dirty="0">
                          <a:effectLst/>
                        </a:rPr>
                        <a:t>PLANTA DE TRATAMIENTO DE AGUAS RESIDUALES INDUSTRIALES DEL PATIO DE BRISEÑO.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4391718"/>
                  </a:ext>
                </a:extLst>
              </a:tr>
              <a:tr h="273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100">
                          <a:effectLst/>
                        </a:rPr>
                        <a:t>ESTADO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100">
                          <a:effectLst/>
                        </a:rPr>
                        <a:t>EN PROCESO DE ESTRUCTURACION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2649245"/>
                  </a:ext>
                </a:extLst>
              </a:tr>
              <a:tr h="273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100">
                          <a:effectLst/>
                        </a:rPr>
                        <a:t>CONTRATO No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100">
                          <a:effectLst/>
                        </a:rPr>
                        <a:t>SIN CONTRATO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493311"/>
                  </a:ext>
                </a:extLst>
              </a:tr>
              <a:tr h="273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spc="5">
                          <a:effectLst/>
                        </a:rPr>
                        <a:t>C</a:t>
                      </a:r>
                      <a:r>
                        <a:rPr lang="es-CO" sz="1100" kern="100">
                          <a:effectLst/>
                        </a:rPr>
                        <a:t>ON</a:t>
                      </a:r>
                      <a:r>
                        <a:rPr lang="es-CO" sz="1100" kern="100" spc="5">
                          <a:effectLst/>
                        </a:rPr>
                        <a:t>T</a:t>
                      </a:r>
                      <a:r>
                        <a:rPr lang="es-CO" sz="1100" kern="100" spc="-5">
                          <a:effectLst/>
                        </a:rPr>
                        <a:t>RA</a:t>
                      </a:r>
                      <a:r>
                        <a:rPr lang="es-CO" sz="1100" kern="100" spc="5">
                          <a:effectLst/>
                        </a:rPr>
                        <a:t>T</a:t>
                      </a:r>
                      <a:r>
                        <a:rPr lang="es-CO" sz="1100" kern="100">
                          <a:effectLst/>
                        </a:rPr>
                        <a:t>I</a:t>
                      </a:r>
                      <a:r>
                        <a:rPr lang="es-CO" sz="1100" kern="100" spc="-5">
                          <a:effectLst/>
                        </a:rPr>
                        <a:t>ST</a:t>
                      </a:r>
                      <a:r>
                        <a:rPr lang="es-CO" sz="1100" kern="100" spc="5">
                          <a:effectLst/>
                        </a:rPr>
                        <a:t>A</a:t>
                      </a:r>
                      <a:r>
                        <a:rPr lang="es-CO" sz="1100" kern="100">
                          <a:effectLst/>
                        </a:rPr>
                        <a:t>: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>
                          <a:effectLst/>
                        </a:rPr>
                        <a:t>SIN CONTRATISTA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6334458"/>
                  </a:ext>
                </a:extLst>
              </a:tr>
              <a:tr h="558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spc="5">
                          <a:effectLst/>
                        </a:rPr>
                        <a:t>VALOR PROPUESTO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spc="5" dirty="0">
                          <a:effectLst/>
                        </a:rPr>
                        <a:t>$450.000.000.00 (El recurso es función de la aprobación del otro si No 9 –Municipio de Pasto – Nación) OBRA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$50,000,000 INTEVENTORIA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5100064"/>
                  </a:ext>
                </a:extLst>
              </a:tr>
              <a:tr h="273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>
                          <a:effectLst/>
                        </a:rPr>
                        <a:t>FECHA </a:t>
                      </a:r>
                      <a:r>
                        <a:rPr lang="es-CO" sz="1100" kern="100" spc="5">
                          <a:effectLst/>
                        </a:rPr>
                        <a:t>D</a:t>
                      </a:r>
                      <a:r>
                        <a:rPr lang="es-CO" sz="1100" kern="100">
                          <a:effectLst/>
                        </a:rPr>
                        <a:t>E</a:t>
                      </a:r>
                      <a:r>
                        <a:rPr lang="es-CO" sz="1100" kern="100" spc="-5">
                          <a:effectLst/>
                        </a:rPr>
                        <a:t> </a:t>
                      </a:r>
                      <a:r>
                        <a:rPr lang="es-CO" sz="1100" kern="100">
                          <a:effectLst/>
                        </a:rPr>
                        <a:t>INICI</a:t>
                      </a:r>
                      <a:r>
                        <a:rPr lang="es-CO" sz="1100" kern="100" spc="-5">
                          <a:effectLst/>
                        </a:rPr>
                        <a:t>A</a:t>
                      </a:r>
                      <a:r>
                        <a:rPr lang="es-CO" sz="1100" kern="100">
                          <a:effectLst/>
                        </a:rPr>
                        <a:t>CIÓN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spc="5" dirty="0" smtClean="0">
                          <a:effectLst/>
                        </a:rPr>
                        <a:t>ABRIL</a:t>
                      </a:r>
                      <a:r>
                        <a:rPr lang="es-CO" sz="1100" kern="100" spc="5" baseline="0" dirty="0" smtClean="0">
                          <a:effectLst/>
                        </a:rPr>
                        <a:t> 16  DE 2026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9789084"/>
                  </a:ext>
                </a:extLst>
              </a:tr>
              <a:tr h="273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>
                          <a:effectLst/>
                        </a:rPr>
                        <a:t>FECHA </a:t>
                      </a:r>
                      <a:r>
                        <a:rPr lang="es-CO" sz="1100" kern="100" spc="5">
                          <a:effectLst/>
                        </a:rPr>
                        <a:t>D</a:t>
                      </a:r>
                      <a:r>
                        <a:rPr lang="es-CO" sz="1100" kern="100">
                          <a:effectLst/>
                        </a:rPr>
                        <a:t>E</a:t>
                      </a:r>
                      <a:r>
                        <a:rPr lang="es-CO" sz="1100" kern="100" spc="-5">
                          <a:effectLst/>
                        </a:rPr>
                        <a:t> </a:t>
                      </a:r>
                      <a:r>
                        <a:rPr lang="es-CO" sz="1100" kern="100">
                          <a:effectLst/>
                        </a:rPr>
                        <a:t>ENTREGA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spc="5" dirty="0">
                          <a:effectLst/>
                        </a:rPr>
                        <a:t>AGOSTO 15 DE 2026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3814946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EFFDE40E-3C23-428F-45C8-74D3F8EC09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869" y="3323541"/>
            <a:ext cx="1935890" cy="1861806"/>
          </a:xfrm>
          <a:prstGeom prst="ellipse">
            <a:avLst/>
          </a:prstGeom>
          <a:ln w="28575" cap="rnd">
            <a:solidFill>
              <a:srgbClr val="03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lecha: curvada hacia la izquierda 6">
            <a:extLst>
              <a:ext uri="{FF2B5EF4-FFF2-40B4-BE49-F238E27FC236}">
                <a16:creationId xmlns:a16="http://schemas.microsoft.com/office/drawing/2014/main" id="{B9F606AB-618B-36AB-ED05-5C683587FEC7}"/>
              </a:ext>
            </a:extLst>
          </p:cNvPr>
          <p:cNvSpPr/>
          <p:nvPr/>
        </p:nvSpPr>
        <p:spPr>
          <a:xfrm rot="21260799">
            <a:off x="11576549" y="3207842"/>
            <a:ext cx="293298" cy="471598"/>
          </a:xfrm>
          <a:prstGeom prst="curvedLeftArrow">
            <a:avLst/>
          </a:prstGeom>
          <a:solidFill>
            <a:srgbClr val="033399"/>
          </a:solidFill>
          <a:ln>
            <a:solidFill>
              <a:srgbClr val="0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8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38BD5FF-E735-E275-7070-B4B208EAAB9F}"/>
              </a:ext>
            </a:extLst>
          </p:cNvPr>
          <p:cNvSpPr/>
          <p:nvPr/>
        </p:nvSpPr>
        <p:spPr>
          <a:xfrm>
            <a:off x="343242" y="2523495"/>
            <a:ext cx="5279636" cy="2696206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41555" y="1154565"/>
            <a:ext cx="4315222" cy="565693"/>
          </a:xfrm>
        </p:spPr>
        <p:txBody>
          <a:bodyPr/>
          <a:lstStyle/>
          <a:p>
            <a:pPr algn="ctr"/>
            <a:r>
              <a:rPr lang="es-ES" sz="2800" dirty="0">
                <a:solidFill>
                  <a:srgbClr val="033399"/>
                </a:solidFill>
                <a:latin typeface="+mn-lt"/>
              </a:rPr>
              <a:t>ESTUDIO, DISEÑO Y CONSTRUCCION PTAR PATIO CHAPAL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22B2AB5-480E-CA39-83F8-99896C5EF167}"/>
              </a:ext>
            </a:extLst>
          </p:cNvPr>
          <p:cNvSpPr/>
          <p:nvPr/>
        </p:nvSpPr>
        <p:spPr>
          <a:xfrm rot="16200000">
            <a:off x="9470997" y="4100130"/>
            <a:ext cx="458768" cy="41327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s-CO" sz="3200" b="1" dirty="0">
                <a:solidFill>
                  <a:srgbClr val="001E7A"/>
                </a:solidFill>
              </a:rPr>
              <a:t> </a:t>
            </a:r>
            <a:r>
              <a:rPr lang="es-CO" sz="3200" b="1" dirty="0">
                <a:solidFill>
                  <a:schemeClr val="bg1"/>
                </a:solidFill>
              </a:rPr>
              <a:t>$</a:t>
            </a:r>
            <a:r>
              <a:rPr lang="es-CO" sz="3200" b="1" dirty="0" smtClean="0">
                <a:solidFill>
                  <a:schemeClr val="bg1"/>
                </a:solidFill>
              </a:rPr>
              <a:t>533 Millones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26E52F8-9793-C8F5-2D5B-3BD4D0B18718}"/>
              </a:ext>
            </a:extLst>
          </p:cNvPr>
          <p:cNvSpPr txBox="1"/>
          <p:nvPr/>
        </p:nvSpPr>
        <p:spPr>
          <a:xfrm>
            <a:off x="6117527" y="5874601"/>
            <a:ext cx="1575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001E7A"/>
                </a:solidFill>
              </a:rPr>
              <a:t>Inversión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22B0895-4856-D8E1-20D7-9A5F2161153B}"/>
              </a:ext>
            </a:extLst>
          </p:cNvPr>
          <p:cNvSpPr/>
          <p:nvPr/>
        </p:nvSpPr>
        <p:spPr>
          <a:xfrm rot="16200000">
            <a:off x="8648354" y="3792928"/>
            <a:ext cx="471597" cy="3325143"/>
          </a:xfrm>
          <a:prstGeom prst="rect">
            <a:avLst/>
          </a:prstGeom>
          <a:solidFill>
            <a:srgbClr val="0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s-CO" sz="3200" b="1" dirty="0">
                <a:solidFill>
                  <a:schemeClr val="bg1"/>
                </a:solidFill>
              </a:rPr>
              <a:t> ESTRUCTURACION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761E01A-911D-B485-BA55-67EFC3C387F4}"/>
              </a:ext>
            </a:extLst>
          </p:cNvPr>
          <p:cNvSpPr txBox="1"/>
          <p:nvPr/>
        </p:nvSpPr>
        <p:spPr>
          <a:xfrm>
            <a:off x="5855097" y="5219701"/>
            <a:ext cx="165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1E7A"/>
                </a:solidFill>
              </a:rPr>
              <a:t>Estado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" y="-244158"/>
            <a:ext cx="12192001" cy="1547852"/>
          </a:xfrm>
          <a:prstGeom prst="rect">
            <a:avLst/>
          </a:prstGeom>
        </p:spPr>
      </p:pic>
      <p:sp>
        <p:nvSpPr>
          <p:cNvPr id="27" name="Título 1"/>
          <p:cNvSpPr txBox="1">
            <a:spLocks/>
          </p:cNvSpPr>
          <p:nvPr/>
        </p:nvSpPr>
        <p:spPr>
          <a:xfrm>
            <a:off x="10577485" y="475074"/>
            <a:ext cx="1400978" cy="432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A63A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chemeClr val="bg1"/>
                </a:solidFill>
                <a:latin typeface="+mn-lt"/>
              </a:rPr>
              <a:t>AVANTE</a:t>
            </a:r>
            <a:endParaRPr lang="es-MX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676BC9-55C0-9900-66D5-C7BDA2101590}"/>
              </a:ext>
            </a:extLst>
          </p:cNvPr>
          <p:cNvSpPr txBox="1"/>
          <p:nvPr/>
        </p:nvSpPr>
        <p:spPr>
          <a:xfrm>
            <a:off x="468802" y="2800588"/>
            <a:ext cx="4916605" cy="216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proyecto de </a:t>
            </a:r>
            <a:r>
              <a:rPr lang="es-CO" sz="1800" b="1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PTAR del Patio </a:t>
            </a:r>
            <a:r>
              <a:rPr lang="es-CO" sz="1800" b="1" kern="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Chapal</a:t>
            </a:r>
            <a:r>
              <a:rPr lang="es-CO" sz="18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iniciará en </a:t>
            </a:r>
            <a:r>
              <a:rPr lang="es-CO" kern="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mayo </a:t>
            </a:r>
            <a:r>
              <a:rPr lang="es-CO" sz="1800" kern="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O" sz="18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2026 y contempla la elaboración de estudios, diseños y ejecución de obras para el tratamiento de aguas industriales. Con ello se asegura la sostenibilidad ambiental y el cumplimiento de la normatividad vigente.</a:t>
            </a:r>
            <a:endParaRPr lang="es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CE8C4B5-7F87-5B27-59C5-99F16716267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76805" y="1115079"/>
          <a:ext cx="5434256" cy="2931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3036">
                  <a:extLst>
                    <a:ext uri="{9D8B030D-6E8A-4147-A177-3AD203B41FA5}">
                      <a16:colId xmlns:a16="http://schemas.microsoft.com/office/drawing/2014/main" val="486274285"/>
                    </a:ext>
                  </a:extLst>
                </a:gridCol>
                <a:gridCol w="4041220">
                  <a:extLst>
                    <a:ext uri="{9D8B030D-6E8A-4147-A177-3AD203B41FA5}">
                      <a16:colId xmlns:a16="http://schemas.microsoft.com/office/drawing/2014/main" val="2238377013"/>
                    </a:ext>
                  </a:extLst>
                </a:gridCol>
              </a:tblGrid>
              <a:tr h="875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100" dirty="0">
                          <a:effectLst/>
                        </a:rPr>
                        <a:t>PROYECTO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6035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dirty="0">
                          <a:effectLst/>
                        </a:rPr>
                        <a:t>ESTUDIOS DISEÑOS Y CONSTRUCCION DE LA PLANTA DE TRATAMIENTO DE AGUAS RESIDUALES INDUSTRIALES DEL PATIO TALLER DE CHAPAL.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4520914"/>
                  </a:ext>
                </a:extLst>
              </a:tr>
              <a:tr h="283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100">
                          <a:effectLst/>
                        </a:rPr>
                        <a:t>ESTADO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100">
                          <a:effectLst/>
                        </a:rPr>
                        <a:t>EN PROCESO DE ESTRUCTURACION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6349306"/>
                  </a:ext>
                </a:extLst>
              </a:tr>
              <a:tr h="283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100">
                          <a:effectLst/>
                        </a:rPr>
                        <a:t>CONTRATO No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100">
                          <a:effectLst/>
                        </a:rPr>
                        <a:t>SIN CONTRATO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3247937"/>
                  </a:ext>
                </a:extLst>
              </a:tr>
              <a:tr h="283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spc="5">
                          <a:effectLst/>
                        </a:rPr>
                        <a:t>C</a:t>
                      </a:r>
                      <a:r>
                        <a:rPr lang="es-CO" sz="1100" kern="100">
                          <a:effectLst/>
                        </a:rPr>
                        <a:t>ON</a:t>
                      </a:r>
                      <a:r>
                        <a:rPr lang="es-CO" sz="1100" kern="100" spc="5">
                          <a:effectLst/>
                        </a:rPr>
                        <a:t>T</a:t>
                      </a:r>
                      <a:r>
                        <a:rPr lang="es-CO" sz="1100" kern="100" spc="-5">
                          <a:effectLst/>
                        </a:rPr>
                        <a:t>RA</a:t>
                      </a:r>
                      <a:r>
                        <a:rPr lang="es-CO" sz="1100" kern="100" spc="5">
                          <a:effectLst/>
                        </a:rPr>
                        <a:t>T</a:t>
                      </a:r>
                      <a:r>
                        <a:rPr lang="es-CO" sz="1100" kern="100">
                          <a:effectLst/>
                        </a:rPr>
                        <a:t>I</a:t>
                      </a:r>
                      <a:r>
                        <a:rPr lang="es-CO" sz="1100" kern="100" spc="-5">
                          <a:effectLst/>
                        </a:rPr>
                        <a:t>ST</a:t>
                      </a:r>
                      <a:r>
                        <a:rPr lang="es-CO" sz="1100" kern="100" spc="5">
                          <a:effectLst/>
                        </a:rPr>
                        <a:t>A</a:t>
                      </a:r>
                      <a:r>
                        <a:rPr lang="es-CO" sz="1100" kern="100">
                          <a:effectLst/>
                        </a:rPr>
                        <a:t>: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>
                          <a:effectLst/>
                        </a:rPr>
                        <a:t>SIN CONTRATISTA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7292534"/>
                  </a:ext>
                </a:extLst>
              </a:tr>
              <a:tr h="579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spc="5">
                          <a:effectLst/>
                        </a:rPr>
                        <a:t>VALOR PROPUESTO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spc="5" dirty="0">
                          <a:effectLst/>
                        </a:rPr>
                        <a:t>$484.370.322.00 (El recurso es función de la aprobación del otro si No 9 –Municipio de Pasto – Nación)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$48,437,032 INTERVENTORIA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3461419"/>
                  </a:ext>
                </a:extLst>
              </a:tr>
              <a:tr h="283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>
                          <a:effectLst/>
                        </a:rPr>
                        <a:t>FECHA </a:t>
                      </a:r>
                      <a:r>
                        <a:rPr lang="es-CO" sz="1100" kern="100" spc="5">
                          <a:effectLst/>
                        </a:rPr>
                        <a:t>D</a:t>
                      </a:r>
                      <a:r>
                        <a:rPr lang="es-CO" sz="1100" kern="100">
                          <a:effectLst/>
                        </a:rPr>
                        <a:t>E</a:t>
                      </a:r>
                      <a:r>
                        <a:rPr lang="es-CO" sz="1100" kern="100" spc="-5">
                          <a:effectLst/>
                        </a:rPr>
                        <a:t> </a:t>
                      </a:r>
                      <a:r>
                        <a:rPr lang="es-CO" sz="1100" kern="100">
                          <a:effectLst/>
                        </a:rPr>
                        <a:t>INICI</a:t>
                      </a:r>
                      <a:r>
                        <a:rPr lang="es-CO" sz="1100" kern="100" spc="-5">
                          <a:effectLst/>
                        </a:rPr>
                        <a:t>A</a:t>
                      </a:r>
                      <a:r>
                        <a:rPr lang="es-CO" sz="1100" kern="100">
                          <a:effectLst/>
                        </a:rPr>
                        <a:t>CIÓN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spc="5" dirty="0" smtClean="0">
                          <a:effectLst/>
                        </a:rPr>
                        <a:t>MAYO</a:t>
                      </a:r>
                      <a:r>
                        <a:rPr lang="es-CO" sz="1100" kern="100" spc="5" baseline="0" dirty="0" smtClean="0">
                          <a:effectLst/>
                        </a:rPr>
                        <a:t> 21 DE </a:t>
                      </a:r>
                      <a:r>
                        <a:rPr lang="es-CO" sz="1100" kern="100" spc="5" dirty="0" smtClean="0">
                          <a:effectLst/>
                        </a:rPr>
                        <a:t> </a:t>
                      </a:r>
                      <a:r>
                        <a:rPr lang="es-CO" sz="1100" kern="100" spc="5" dirty="0">
                          <a:effectLst/>
                        </a:rPr>
                        <a:t>2026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1225161"/>
                  </a:ext>
                </a:extLst>
              </a:tr>
              <a:tr h="283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>
                          <a:effectLst/>
                        </a:rPr>
                        <a:t>FECHA </a:t>
                      </a:r>
                      <a:r>
                        <a:rPr lang="es-CO" sz="1100" kern="100" spc="5">
                          <a:effectLst/>
                        </a:rPr>
                        <a:t>D</a:t>
                      </a:r>
                      <a:r>
                        <a:rPr lang="es-CO" sz="1100" kern="100">
                          <a:effectLst/>
                        </a:rPr>
                        <a:t>E</a:t>
                      </a:r>
                      <a:r>
                        <a:rPr lang="es-CO" sz="1100" kern="100" spc="-5">
                          <a:effectLst/>
                        </a:rPr>
                        <a:t> </a:t>
                      </a:r>
                      <a:r>
                        <a:rPr lang="es-CO" sz="1100" kern="100">
                          <a:effectLst/>
                        </a:rPr>
                        <a:t>ENTREGA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spc="5" dirty="0" smtClean="0">
                          <a:effectLst/>
                        </a:rPr>
                        <a:t>SEPTIEMBRE 23 </a:t>
                      </a:r>
                      <a:r>
                        <a:rPr lang="es-CO" sz="1100" kern="100" spc="5" dirty="0">
                          <a:effectLst/>
                        </a:rPr>
                        <a:t>DE 2026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4256667"/>
                  </a:ext>
                </a:extLst>
              </a:tr>
            </a:tbl>
          </a:graphicData>
        </a:graphic>
      </p:graphicFrame>
      <p:pic>
        <p:nvPicPr>
          <p:cNvPr id="3074" name="Picture 2" descr="PATIO TALLER CHAPAL – Avante.gov.co">
            <a:extLst>
              <a:ext uri="{FF2B5EF4-FFF2-40B4-BE49-F238E27FC236}">
                <a16:creationId xmlns:a16="http://schemas.microsoft.com/office/drawing/2014/main" id="{D2F9CA57-E4E1-BD33-612A-42EDAE8AE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564" y="3347971"/>
            <a:ext cx="1936190" cy="1795704"/>
          </a:xfrm>
          <a:prstGeom prst="ellipse">
            <a:avLst/>
          </a:prstGeom>
          <a:ln w="19050" cap="rnd">
            <a:solidFill>
              <a:srgbClr val="03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echa: curvada hacia la izquierda 4">
            <a:extLst>
              <a:ext uri="{FF2B5EF4-FFF2-40B4-BE49-F238E27FC236}">
                <a16:creationId xmlns:a16="http://schemas.microsoft.com/office/drawing/2014/main" id="{E916F29F-F28C-3326-AB14-791BBCBD5E08}"/>
              </a:ext>
            </a:extLst>
          </p:cNvPr>
          <p:cNvSpPr/>
          <p:nvPr/>
        </p:nvSpPr>
        <p:spPr>
          <a:xfrm rot="21153049">
            <a:off x="11608780" y="3315867"/>
            <a:ext cx="236676" cy="464687"/>
          </a:xfrm>
          <a:prstGeom prst="curvedLeftArrow">
            <a:avLst>
              <a:gd name="adj1" fmla="val 45505"/>
              <a:gd name="adj2" fmla="val 50000"/>
              <a:gd name="adj3" fmla="val 25000"/>
            </a:avLst>
          </a:prstGeom>
          <a:solidFill>
            <a:srgbClr val="033399"/>
          </a:solidFill>
          <a:ln>
            <a:solidFill>
              <a:srgbClr val="0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48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C9B0D486-82F4-1E1A-F23B-CE2F2959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30" y="1419236"/>
            <a:ext cx="5558921" cy="366394"/>
          </a:xfrm>
        </p:spPr>
        <p:txBody>
          <a:bodyPr/>
          <a:lstStyle/>
          <a:p>
            <a:pPr algn="ctr"/>
            <a:r>
              <a:rPr lang="es-CO" sz="2400" dirty="0">
                <a:solidFill>
                  <a:srgbClr val="033399"/>
                </a:solidFill>
                <a:latin typeface="+mn-lt"/>
              </a:rPr>
              <a:t>IMPLEMENTACIÓN DEL SISTEMA DE RECAUDO CENTRALIZADO (SRC) O PAGO ELECTRÓNICO</a:t>
            </a:r>
            <a:endParaRPr lang="es-ES" sz="2400" dirty="0">
              <a:solidFill>
                <a:srgbClr val="033399"/>
              </a:solidFill>
              <a:latin typeface="+mn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859E41-0E7C-429C-21B6-559D217CC208}"/>
              </a:ext>
            </a:extLst>
          </p:cNvPr>
          <p:cNvSpPr txBox="1"/>
          <p:nvPr/>
        </p:nvSpPr>
        <p:spPr>
          <a:xfrm>
            <a:off x="6165908" y="1531539"/>
            <a:ext cx="53990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solidFill>
                  <a:srgbClr val="C00000"/>
                </a:solidFill>
              </a:rPr>
              <a:t>Se ha avanzado en la instalación de 131 buses de manera parcial y el suministro de los equipos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22B2AB5-480E-CA39-83F8-99896C5EF167}"/>
              </a:ext>
            </a:extLst>
          </p:cNvPr>
          <p:cNvSpPr/>
          <p:nvPr/>
        </p:nvSpPr>
        <p:spPr>
          <a:xfrm rot="16200000">
            <a:off x="3582868" y="4252697"/>
            <a:ext cx="458768" cy="32693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s-CO" sz="3200" b="1" dirty="0">
                <a:solidFill>
                  <a:srgbClr val="001E7A"/>
                </a:solidFill>
              </a:rPr>
              <a:t> </a:t>
            </a:r>
            <a:r>
              <a:rPr lang="es-CO" sz="3200" b="1" dirty="0">
                <a:solidFill>
                  <a:schemeClr val="bg1"/>
                </a:solidFill>
              </a:rPr>
              <a:t>$17.492 millones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26E52F8-9793-C8F5-2D5B-3BD4D0B18718}"/>
              </a:ext>
            </a:extLst>
          </p:cNvPr>
          <p:cNvSpPr txBox="1"/>
          <p:nvPr/>
        </p:nvSpPr>
        <p:spPr>
          <a:xfrm>
            <a:off x="686275" y="5608168"/>
            <a:ext cx="1575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001E7A"/>
                </a:solidFill>
              </a:rPr>
              <a:t>Inversión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22B0895-4856-D8E1-20D7-9A5F2161153B}"/>
              </a:ext>
            </a:extLst>
          </p:cNvPr>
          <p:cNvSpPr/>
          <p:nvPr/>
        </p:nvSpPr>
        <p:spPr>
          <a:xfrm rot="16200000">
            <a:off x="9606669" y="4904369"/>
            <a:ext cx="471597" cy="2800602"/>
          </a:xfrm>
          <a:prstGeom prst="rect">
            <a:avLst/>
          </a:prstGeom>
          <a:solidFill>
            <a:srgbClr val="0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S</a:t>
            </a:r>
            <a:r>
              <a:rPr lang="es-CO" sz="3200" b="1" dirty="0">
                <a:solidFill>
                  <a:schemeClr val="bg1"/>
                </a:solidFill>
              </a:rPr>
              <a:t>USPENDIDO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761E01A-911D-B485-BA55-67EFC3C387F4}"/>
              </a:ext>
            </a:extLst>
          </p:cNvPr>
          <p:cNvSpPr txBox="1"/>
          <p:nvPr/>
        </p:nvSpPr>
        <p:spPr>
          <a:xfrm>
            <a:off x="7075682" y="6068871"/>
            <a:ext cx="165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1E7A"/>
                </a:solidFill>
              </a:rPr>
              <a:t>Estado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8516"/>
            <a:ext cx="12192001" cy="1547852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10577485" y="475074"/>
            <a:ext cx="1400978" cy="432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A63A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chemeClr val="bg1"/>
                </a:solidFill>
                <a:latin typeface="+mn-lt"/>
              </a:rPr>
              <a:t>AVANTE</a:t>
            </a:r>
            <a:endParaRPr lang="es-MX" sz="20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1372D80-3EBC-871E-E8C1-45E20B5EA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84" y="2446651"/>
            <a:ext cx="4104465" cy="3079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FCC6D31-14F3-435E-E416-F8EC1ACB0589}"/>
              </a:ext>
            </a:extLst>
          </p:cNvPr>
          <p:cNvGraphicFramePr/>
          <p:nvPr>
            <p:extLst/>
          </p:nvPr>
        </p:nvGraphicFramePr>
        <p:xfrm>
          <a:off x="6463051" y="2601716"/>
          <a:ext cx="5170355" cy="3048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5895AA49-CB48-BDD4-A568-65FD2BCBAF7F}"/>
              </a:ext>
            </a:extLst>
          </p:cNvPr>
          <p:cNvSpPr txBox="1"/>
          <p:nvPr/>
        </p:nvSpPr>
        <p:spPr>
          <a:xfrm>
            <a:off x="423212" y="6017249"/>
            <a:ext cx="165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001E7A"/>
                </a:solidFill>
              </a:rPr>
              <a:t>Avance</a:t>
            </a:r>
            <a:endParaRPr lang="es-CO" sz="2800" b="1" dirty="0">
              <a:solidFill>
                <a:srgbClr val="001E7A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7033D41-1C10-3446-53EB-E71F0073004D}"/>
              </a:ext>
            </a:extLst>
          </p:cNvPr>
          <p:cNvSpPr/>
          <p:nvPr/>
        </p:nvSpPr>
        <p:spPr>
          <a:xfrm rot="16200000">
            <a:off x="2701355" y="5671376"/>
            <a:ext cx="471597" cy="1491233"/>
          </a:xfrm>
          <a:prstGeom prst="rect">
            <a:avLst/>
          </a:prstGeom>
          <a:solidFill>
            <a:srgbClr val="0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60%</a:t>
            </a:r>
            <a:endParaRPr lang="es-CO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0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C9B0D486-82F4-1E1A-F23B-CE2F2959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30" y="1419236"/>
            <a:ext cx="5558921" cy="366394"/>
          </a:xfrm>
        </p:spPr>
        <p:txBody>
          <a:bodyPr/>
          <a:lstStyle/>
          <a:p>
            <a:pPr algn="ctr"/>
            <a:r>
              <a:rPr lang="es-CO" sz="2400" dirty="0">
                <a:solidFill>
                  <a:srgbClr val="033399"/>
                </a:solidFill>
                <a:latin typeface="+mn-lt"/>
              </a:rPr>
              <a:t>MEJORAMIENTO SISTEMA DE GESTIÓN Y CONTROL DE FLOTA – ACTUALIZACIÓN MAPA GEOGRÁFICO Y RUTI APP</a:t>
            </a:r>
            <a:endParaRPr lang="es-ES" sz="2400" dirty="0">
              <a:solidFill>
                <a:srgbClr val="033399"/>
              </a:solidFill>
              <a:latin typeface="+mn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859E41-0E7C-429C-21B6-559D217CC208}"/>
              </a:ext>
            </a:extLst>
          </p:cNvPr>
          <p:cNvSpPr txBox="1"/>
          <p:nvPr/>
        </p:nvSpPr>
        <p:spPr>
          <a:xfrm>
            <a:off x="6449672" y="1390869"/>
            <a:ext cx="544519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C00000"/>
                </a:solidFill>
              </a:rPr>
              <a:t>Los módulos del SGCF operan correctamente y reciben mantenimiento de forma periódica. El Ente Gestor se encuentra en proceso del desarrollo de un módulo web del mapa geográfico para mejorar su operatividad.</a:t>
            </a:r>
          </a:p>
          <a:p>
            <a:pPr algn="ctr"/>
            <a:endParaRPr lang="es-CO" sz="2400" dirty="0">
              <a:solidFill>
                <a:srgbClr val="C0000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6983"/>
            <a:ext cx="12192001" cy="1547852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10577485" y="475074"/>
            <a:ext cx="1400978" cy="432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A63A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chemeClr val="bg1"/>
                </a:solidFill>
                <a:latin typeface="+mn-lt"/>
              </a:rPr>
              <a:t>AVANTE</a:t>
            </a:r>
            <a:endParaRPr lang="es-MX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9E58F4F-40E4-B18F-5F93-DB52CDAFA377}"/>
              </a:ext>
            </a:extLst>
          </p:cNvPr>
          <p:cNvSpPr/>
          <p:nvPr/>
        </p:nvSpPr>
        <p:spPr>
          <a:xfrm rot="16200000">
            <a:off x="9534947" y="3991307"/>
            <a:ext cx="458768" cy="32693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s-CO" sz="3200" b="1" dirty="0">
                <a:solidFill>
                  <a:srgbClr val="001E7A"/>
                </a:solidFill>
              </a:rPr>
              <a:t> </a:t>
            </a:r>
            <a:r>
              <a:rPr lang="es-CO" sz="3200" b="1" dirty="0">
                <a:solidFill>
                  <a:schemeClr val="bg1"/>
                </a:solidFill>
              </a:rPr>
              <a:t>$56 millones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81EAB45-14B8-5C21-CB9A-73876446664F}"/>
              </a:ext>
            </a:extLst>
          </p:cNvPr>
          <p:cNvSpPr txBox="1"/>
          <p:nvPr/>
        </p:nvSpPr>
        <p:spPr>
          <a:xfrm>
            <a:off x="6554623" y="5448207"/>
            <a:ext cx="1575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001E7A"/>
                </a:solidFill>
              </a:rPr>
              <a:t>Inversión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0A4F709-6779-F648-DE66-B30CD92D80B4}"/>
              </a:ext>
            </a:extLst>
          </p:cNvPr>
          <p:cNvSpPr/>
          <p:nvPr/>
        </p:nvSpPr>
        <p:spPr>
          <a:xfrm rot="16200000">
            <a:off x="9294172" y="3237265"/>
            <a:ext cx="471597" cy="2800602"/>
          </a:xfrm>
          <a:prstGeom prst="rect">
            <a:avLst/>
          </a:prstGeom>
          <a:solidFill>
            <a:srgbClr val="0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s-CO" sz="3200" b="1" dirty="0">
                <a:solidFill>
                  <a:schemeClr val="bg1"/>
                </a:solidFill>
              </a:rPr>
              <a:t> En ejecución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43BF15C-61ED-8ADB-0A72-58A4852B9254}"/>
              </a:ext>
            </a:extLst>
          </p:cNvPr>
          <p:cNvSpPr txBox="1"/>
          <p:nvPr/>
        </p:nvSpPr>
        <p:spPr>
          <a:xfrm>
            <a:off x="6358855" y="4401767"/>
            <a:ext cx="165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1E7A"/>
                </a:solidFill>
              </a:rPr>
              <a:t>Estado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227291-3E27-AF22-750D-E08E5ED2A4D0}"/>
              </a:ext>
            </a:extLst>
          </p:cNvPr>
          <p:cNvSpPr txBox="1"/>
          <p:nvPr/>
        </p:nvSpPr>
        <p:spPr>
          <a:xfrm>
            <a:off x="6485318" y="4924987"/>
            <a:ext cx="141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1E7A"/>
                </a:solidFill>
              </a:rPr>
              <a:t>Avance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910E071-A3C0-15D3-F7C4-8118A2BC550E}"/>
              </a:ext>
            </a:extLst>
          </p:cNvPr>
          <p:cNvSpPr/>
          <p:nvPr/>
        </p:nvSpPr>
        <p:spPr>
          <a:xfrm rot="16200000">
            <a:off x="9294173" y="3734674"/>
            <a:ext cx="471597" cy="2800602"/>
          </a:xfrm>
          <a:prstGeom prst="rect">
            <a:avLst/>
          </a:prstGeom>
          <a:solidFill>
            <a:srgbClr val="0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s-CO" sz="3200" b="1" dirty="0">
                <a:solidFill>
                  <a:schemeClr val="bg1"/>
                </a:solidFill>
              </a:rPr>
              <a:t> 50%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00884B7-8C26-5242-79DA-2FD4F7BE5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8" r="27834" b="1158"/>
          <a:stretch/>
        </p:blipFill>
        <p:spPr>
          <a:xfrm>
            <a:off x="461394" y="2499918"/>
            <a:ext cx="5783913" cy="3531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5477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6983"/>
            <a:ext cx="12192001" cy="1547852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10577485" y="475074"/>
            <a:ext cx="1400978" cy="432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A63A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chemeClr val="bg1"/>
                </a:solidFill>
                <a:latin typeface="+mn-lt"/>
              </a:rPr>
              <a:t>AVANTE</a:t>
            </a:r>
            <a:endParaRPr lang="es-MX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C9B0D486-82F4-1E1A-F23B-CE2F29591E5E}"/>
              </a:ext>
            </a:extLst>
          </p:cNvPr>
          <p:cNvSpPr txBox="1">
            <a:spLocks/>
          </p:cNvSpPr>
          <p:nvPr/>
        </p:nvSpPr>
        <p:spPr>
          <a:xfrm>
            <a:off x="261640" y="1465683"/>
            <a:ext cx="5650304" cy="5133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A63A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es-CO" sz="2400" dirty="0">
                <a:solidFill>
                  <a:srgbClr val="033399"/>
                </a:solidFill>
                <a:latin typeface="+mn-lt"/>
              </a:rPr>
              <a:t/>
            </a:r>
            <a:br>
              <a:rPr lang="es-CO" sz="2400" dirty="0">
                <a:solidFill>
                  <a:srgbClr val="033399"/>
                </a:solidFill>
                <a:latin typeface="+mn-lt"/>
              </a:rPr>
            </a:br>
            <a:endParaRPr lang="es-CO" sz="2400" dirty="0" smtClean="0">
              <a:solidFill>
                <a:srgbClr val="033399"/>
              </a:solidFill>
              <a:latin typeface="+mn-lt"/>
            </a:endParaRPr>
          </a:p>
          <a:p>
            <a:pPr algn="just"/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>*Proceso </a:t>
            </a:r>
            <a:r>
              <a:rPr lang="es-CO" sz="2400" b="0" dirty="0">
                <a:solidFill>
                  <a:schemeClr val="tx1"/>
                </a:solidFill>
                <a:latin typeface="+mn-lt"/>
              </a:rPr>
              <a:t>heredado de administraciones anteriores.</a:t>
            </a:r>
          </a:p>
          <a:p>
            <a:pPr algn="just"/>
            <a:r>
              <a:rPr lang="es-CO" sz="2400" b="0" dirty="0">
                <a:solidFill>
                  <a:schemeClr val="tx1"/>
                </a:solidFill>
                <a:latin typeface="+mn-lt"/>
              </a:rPr>
              <a:t>*</a:t>
            </a:r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>Fallo </a:t>
            </a:r>
            <a:r>
              <a:rPr lang="es-CO" sz="2400" b="0" dirty="0">
                <a:solidFill>
                  <a:schemeClr val="tx1"/>
                </a:solidFill>
                <a:latin typeface="+mn-lt"/>
              </a:rPr>
              <a:t>adverso con riesgo crítico.</a:t>
            </a:r>
          </a:p>
          <a:p>
            <a:pPr algn="just"/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>*Acuerdo de pago: 20 de junio de 2025 después de gestionar recursos con secretaria de hacienda del municipio de Pasto.</a:t>
            </a:r>
          </a:p>
          <a:p>
            <a:pPr algn="just"/>
            <a:r>
              <a:rPr lang="es-CO" sz="2400" b="0" dirty="0">
                <a:solidFill>
                  <a:schemeClr val="tx1"/>
                </a:solidFill>
                <a:latin typeface="+mn-lt"/>
              </a:rPr>
              <a:t>*Acuerdo formalizado y pago total ejecutado.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400" b="0" dirty="0" smtClean="0">
              <a:solidFill>
                <a:schemeClr val="tx1"/>
              </a:solidFill>
              <a:latin typeface="+mn-lt"/>
            </a:endParaRPr>
          </a:p>
          <a:p>
            <a:pPr algn="just"/>
            <a:endParaRPr lang="es-CO" sz="2400" b="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s-CO" sz="2400" b="0" dirty="0" smtClean="0">
                <a:solidFill>
                  <a:schemeClr val="tx1"/>
                </a:solidFill>
                <a:latin typeface="+mn-lt"/>
              </a:rPr>
            </a:br>
            <a:endParaRPr lang="es-ES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C9B0D486-82F4-1E1A-F23B-CE2F29591E5E}"/>
              </a:ext>
            </a:extLst>
          </p:cNvPr>
          <p:cNvSpPr txBox="1">
            <a:spLocks/>
          </p:cNvSpPr>
          <p:nvPr/>
        </p:nvSpPr>
        <p:spPr>
          <a:xfrm>
            <a:off x="6158133" y="1540006"/>
            <a:ext cx="5650304" cy="5133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A63A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just"/>
            <a:endParaRPr lang="es-CO" sz="2400" b="0" dirty="0" smtClean="0">
              <a:solidFill>
                <a:schemeClr val="tx1"/>
              </a:solidFill>
              <a:latin typeface="+mn-lt"/>
            </a:endParaRPr>
          </a:p>
          <a:p>
            <a:pPr algn="just"/>
            <a:endParaRPr lang="es-CO" sz="2400" b="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s-CO" sz="2400" b="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>*</a:t>
            </a:r>
            <a:r>
              <a:rPr lang="es-CO" sz="2400" b="0" dirty="0">
                <a:solidFill>
                  <a:schemeClr val="tx1"/>
                </a:solidFill>
                <a:latin typeface="+mn-lt"/>
              </a:rPr>
              <a:t>Cumplimiento integral del laudo arbitral y sentencia</a:t>
            </a:r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algn="just"/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>*Eliminación </a:t>
            </a:r>
            <a:r>
              <a:rPr lang="es-CO" sz="2400" b="0" dirty="0">
                <a:solidFill>
                  <a:schemeClr val="tx1"/>
                </a:solidFill>
                <a:latin typeface="+mn-lt"/>
              </a:rPr>
              <a:t>del riesgo judicial más alto.</a:t>
            </a:r>
          </a:p>
          <a:p>
            <a:pPr algn="just"/>
            <a:r>
              <a:rPr lang="es-CO" sz="2400" b="0" dirty="0">
                <a:solidFill>
                  <a:schemeClr val="tx1"/>
                </a:solidFill>
                <a:latin typeface="+mn-lt"/>
              </a:rPr>
              <a:t>*</a:t>
            </a:r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>Disminución </a:t>
            </a:r>
            <a:r>
              <a:rPr lang="es-CO" sz="2400" b="0" dirty="0">
                <a:solidFill>
                  <a:schemeClr val="tx1"/>
                </a:solidFill>
                <a:latin typeface="+mn-lt"/>
              </a:rPr>
              <a:t>del pasivo </a:t>
            </a:r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>contingente.</a:t>
            </a:r>
          </a:p>
          <a:p>
            <a:pPr algn="just"/>
            <a:r>
              <a:rPr lang="es-CO" sz="2400" b="0" dirty="0">
                <a:solidFill>
                  <a:schemeClr val="tx1"/>
                </a:solidFill>
                <a:latin typeface="+mn-lt"/>
              </a:rPr>
              <a:t>*</a:t>
            </a:r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>Fortalecimiento </a:t>
            </a:r>
            <a:r>
              <a:rPr lang="es-CO" sz="2400" b="0" dirty="0">
                <a:solidFill>
                  <a:schemeClr val="tx1"/>
                </a:solidFill>
                <a:latin typeface="+mn-lt"/>
              </a:rPr>
              <a:t>de transparencia </a:t>
            </a:r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>fiscal.</a:t>
            </a:r>
          </a:p>
          <a:p>
            <a:pPr algn="just"/>
            <a:r>
              <a:rPr lang="es-CO" sz="2400" b="0" dirty="0">
                <a:solidFill>
                  <a:schemeClr val="tx1"/>
                </a:solidFill>
                <a:latin typeface="+mn-lt"/>
              </a:rPr>
              <a:t>*</a:t>
            </a:r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>Estabilidad </a:t>
            </a:r>
            <a:r>
              <a:rPr lang="es-CO" sz="2400" b="0" dirty="0">
                <a:solidFill>
                  <a:schemeClr val="tx1"/>
                </a:solidFill>
                <a:latin typeface="+mn-lt"/>
              </a:rPr>
              <a:t>jurídica para la entidad.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400" b="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s-CO" sz="24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s-CO" sz="2400" b="0" dirty="0" smtClean="0">
                <a:solidFill>
                  <a:schemeClr val="tx1"/>
                </a:solidFill>
                <a:latin typeface="+mn-lt"/>
              </a:rPr>
            </a:br>
            <a:endParaRPr lang="es-ES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306742" y="1029976"/>
            <a:ext cx="7456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rgbClr val="033399"/>
                </a:solidFill>
              </a:rPr>
              <a:t>PROCESO DE CONSORCIO SANTA MARTHA </a:t>
            </a:r>
            <a:endParaRPr lang="es-CO" sz="3200" b="1" dirty="0"/>
          </a:p>
        </p:txBody>
      </p:sp>
      <p:sp>
        <p:nvSpPr>
          <p:cNvPr id="7" name="Rectángulo 6"/>
          <p:cNvSpPr/>
          <p:nvPr/>
        </p:nvSpPr>
        <p:spPr>
          <a:xfrm>
            <a:off x="3632475" y="5837905"/>
            <a:ext cx="4558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O" sz="2800" b="1" dirty="0"/>
              <a:t>Valor pagado: </a:t>
            </a:r>
            <a:r>
              <a:rPr lang="es-CO" sz="2800" dirty="0" smtClean="0"/>
              <a:t>6.400 Millones</a:t>
            </a:r>
            <a:r>
              <a:rPr lang="es-CO" sz="2800" b="1" dirty="0" smtClean="0"/>
              <a:t> 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31743965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5199</TotalTime>
  <Words>642</Words>
  <Application>Microsoft Office PowerPoint</Application>
  <PresentationFormat>Panorámica</PresentationFormat>
  <Paragraphs>121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Tema de Office</vt:lpstr>
      <vt:lpstr>Sistema Estratégico de Transporte Público </vt:lpstr>
      <vt:lpstr>Se ha avanzado en la estructuración de la modificación en alcance y tiempo conjuntamente con el Ministerio de Transporte al Convenio de Cofinanciación suscrito entre la Nación  y Municipio.    En el mes de octubre se firmó memorando de entendimiento operativo que definirá las condiciones de la entrada en operación de SETP </vt:lpstr>
      <vt:lpstr>CONSTRUCCIÓN GLORIETA CHAPAL</vt:lpstr>
      <vt:lpstr>OBRAS COMPLEMENTARIAS INTERSECCION CARRERA 4 – SALIDA AL SUR </vt:lpstr>
      <vt:lpstr>PLANTA DE TRATAMIENTO DE AGUAS RESIDUALES - PATIO BRICEÑO</vt:lpstr>
      <vt:lpstr>ESTUDIO, DISEÑO Y CONSTRUCCION PTAR PATIO CHAPAL</vt:lpstr>
      <vt:lpstr>IMPLEMENTACIÓN DEL SISTEMA DE RECAUDO CENTRALIZADO (SRC) O PAGO ELECTRÓNICO</vt:lpstr>
      <vt:lpstr>MEJORAMIENTO SISTEMA DE GESTIÓN Y CONTROL DE FLOTA – ACTUALIZACIÓN MAPA GEOGRÁFICO Y RUTI APP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PC701630</dc:creator>
  <cp:lastModifiedBy>AVANTE</cp:lastModifiedBy>
  <cp:revision>340</cp:revision>
  <cp:lastPrinted>2024-11-27T19:47:17Z</cp:lastPrinted>
  <dcterms:created xsi:type="dcterms:W3CDTF">2024-01-24T22:07:26Z</dcterms:created>
  <dcterms:modified xsi:type="dcterms:W3CDTF">2025-11-21T16:46:38Z</dcterms:modified>
</cp:coreProperties>
</file>